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8"/>
  </p:notesMasterIdLst>
  <p:sldIdLst>
    <p:sldId id="257" r:id="rId2"/>
    <p:sldId id="258" r:id="rId3"/>
    <p:sldId id="270" r:id="rId4"/>
    <p:sldId id="259" r:id="rId5"/>
    <p:sldId id="260" r:id="rId6"/>
    <p:sldId id="261" r:id="rId7"/>
    <p:sldId id="295" r:id="rId8"/>
    <p:sldId id="297" r:id="rId9"/>
    <p:sldId id="296" r:id="rId10"/>
    <p:sldId id="298" r:id="rId11"/>
    <p:sldId id="274" r:id="rId12"/>
    <p:sldId id="299" r:id="rId13"/>
    <p:sldId id="262" r:id="rId14"/>
    <p:sldId id="294" r:id="rId15"/>
    <p:sldId id="285" r:id="rId16"/>
    <p:sldId id="293" r:id="rId17"/>
    <p:sldId id="292" r:id="rId18"/>
    <p:sldId id="290" r:id="rId19"/>
    <p:sldId id="286" r:id="rId20"/>
    <p:sldId id="289" r:id="rId21"/>
    <p:sldId id="287" r:id="rId22"/>
    <p:sldId id="288" r:id="rId23"/>
    <p:sldId id="265" r:id="rId24"/>
    <p:sldId id="264" r:id="rId25"/>
    <p:sldId id="276" r:id="rId26"/>
    <p:sldId id="271" r:id="rId2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08"/>
    <p:restoredTop sz="94697"/>
  </p:normalViewPr>
  <p:slideViewPr>
    <p:cSldViewPr snapToGrid="0" snapToObjects="1">
      <p:cViewPr varScale="1">
        <p:scale>
          <a:sx n="90" d="100"/>
          <a:sy n="90" d="100"/>
        </p:scale>
        <p:origin x="896"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notesMaster" Target="notesMasters/notesMaster1.xml"/><Relationship Id="rId29" Type="http://schemas.openxmlformats.org/officeDocument/2006/relationships/presProps" Target="presProps.xml"/><Relationship Id="rId30" Type="http://schemas.openxmlformats.org/officeDocument/2006/relationships/viewProps" Target="viewProps.xml"/><Relationship Id="rId31" Type="http://schemas.openxmlformats.org/officeDocument/2006/relationships/theme" Target="theme/theme1.xml"/><Relationship Id="rId32"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0483762-0B9A-9C45-A7DE-78D83681B393}" type="datetimeFigureOut">
              <a:rPr kumimoji="1" lang="zh-CN" altLang="en-US" smtClean="0"/>
              <a:t>2018/8/9</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A769F3B-CCB8-2F44-B931-72EB97199761}" type="slidenum">
              <a:rPr kumimoji="1" lang="zh-CN" altLang="en-US" smtClean="0"/>
              <a:t>‹#›</a:t>
            </a:fld>
            <a:endParaRPr kumimoji="1" lang="zh-CN" altLang="en-US"/>
          </a:p>
        </p:txBody>
      </p:sp>
    </p:spTree>
    <p:extLst>
      <p:ext uri="{BB962C8B-B14F-4D97-AF65-F5344CB8AC3E}">
        <p14:creationId xmlns:p14="http://schemas.microsoft.com/office/powerpoint/2010/main" val="20100122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2"/>
        <p:cNvGrpSpPr/>
        <p:nvPr/>
      </p:nvGrpSpPr>
      <p:grpSpPr>
        <a:xfrm>
          <a:off x="0" y="0"/>
          <a:ext cx="0" cy="0"/>
          <a:chOff x="0" y="0"/>
          <a:chExt cx="0" cy="0"/>
        </a:xfrm>
      </p:grpSpPr>
      <p:sp>
        <p:nvSpPr>
          <p:cNvPr id="3833" name="Google Shape;3833;g35f391192_00: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34" name="Google Shape;3834;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2111726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1"/>
        <p:cNvGrpSpPr/>
        <p:nvPr/>
      </p:nvGrpSpPr>
      <p:grpSpPr>
        <a:xfrm>
          <a:off x="0" y="0"/>
          <a:ext cx="0" cy="0"/>
          <a:chOff x="0" y="0"/>
          <a:chExt cx="0" cy="0"/>
        </a:xfrm>
      </p:grpSpPr>
      <p:sp>
        <p:nvSpPr>
          <p:cNvPr id="3902" name="Google Shape;3902;g35f391192_045: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03" name="Google Shape;3903;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19287500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1"/>
        <p:cNvGrpSpPr/>
        <p:nvPr/>
      </p:nvGrpSpPr>
      <p:grpSpPr>
        <a:xfrm>
          <a:off x="0" y="0"/>
          <a:ext cx="0" cy="0"/>
          <a:chOff x="0" y="0"/>
          <a:chExt cx="0" cy="0"/>
        </a:xfrm>
      </p:grpSpPr>
      <p:sp>
        <p:nvSpPr>
          <p:cNvPr id="3902" name="Google Shape;3902;g35f391192_045: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03" name="Google Shape;3903;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3235495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1"/>
        <p:cNvGrpSpPr/>
        <p:nvPr/>
      </p:nvGrpSpPr>
      <p:grpSpPr>
        <a:xfrm>
          <a:off x="0" y="0"/>
          <a:ext cx="0" cy="0"/>
          <a:chOff x="0" y="0"/>
          <a:chExt cx="0" cy="0"/>
        </a:xfrm>
      </p:grpSpPr>
      <p:sp>
        <p:nvSpPr>
          <p:cNvPr id="3902" name="Google Shape;3902;g35f391192_045: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03" name="Google Shape;3903;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9723423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1"/>
        <p:cNvGrpSpPr/>
        <p:nvPr/>
      </p:nvGrpSpPr>
      <p:grpSpPr>
        <a:xfrm>
          <a:off x="0" y="0"/>
          <a:ext cx="0" cy="0"/>
          <a:chOff x="0" y="0"/>
          <a:chExt cx="0" cy="0"/>
        </a:xfrm>
      </p:grpSpPr>
      <p:sp>
        <p:nvSpPr>
          <p:cNvPr id="3902" name="Google Shape;3902;g35f391192_045: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03" name="Google Shape;3903;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6462398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1"/>
        <p:cNvGrpSpPr/>
        <p:nvPr/>
      </p:nvGrpSpPr>
      <p:grpSpPr>
        <a:xfrm>
          <a:off x="0" y="0"/>
          <a:ext cx="0" cy="0"/>
          <a:chOff x="0" y="0"/>
          <a:chExt cx="0" cy="0"/>
        </a:xfrm>
      </p:grpSpPr>
      <p:sp>
        <p:nvSpPr>
          <p:cNvPr id="3902" name="Google Shape;3902;g35f391192_045: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03" name="Google Shape;3903;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12167310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1"/>
        <p:cNvGrpSpPr/>
        <p:nvPr/>
      </p:nvGrpSpPr>
      <p:grpSpPr>
        <a:xfrm>
          <a:off x="0" y="0"/>
          <a:ext cx="0" cy="0"/>
          <a:chOff x="0" y="0"/>
          <a:chExt cx="0" cy="0"/>
        </a:xfrm>
      </p:grpSpPr>
      <p:sp>
        <p:nvSpPr>
          <p:cNvPr id="3902" name="Google Shape;3902;g35f391192_045: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03" name="Google Shape;3903;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5949599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1"/>
        <p:cNvGrpSpPr/>
        <p:nvPr/>
      </p:nvGrpSpPr>
      <p:grpSpPr>
        <a:xfrm>
          <a:off x="0" y="0"/>
          <a:ext cx="0" cy="0"/>
          <a:chOff x="0" y="0"/>
          <a:chExt cx="0" cy="0"/>
        </a:xfrm>
      </p:grpSpPr>
      <p:sp>
        <p:nvSpPr>
          <p:cNvPr id="3902" name="Google Shape;3902;g35f391192_045: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03" name="Google Shape;3903;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14730337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1"/>
        <p:cNvGrpSpPr/>
        <p:nvPr/>
      </p:nvGrpSpPr>
      <p:grpSpPr>
        <a:xfrm>
          <a:off x="0" y="0"/>
          <a:ext cx="0" cy="0"/>
          <a:chOff x="0" y="0"/>
          <a:chExt cx="0" cy="0"/>
        </a:xfrm>
      </p:grpSpPr>
      <p:sp>
        <p:nvSpPr>
          <p:cNvPr id="3902" name="Google Shape;3902;g35f391192_045: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03" name="Google Shape;3903;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139717774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4"/>
        <p:cNvGrpSpPr/>
        <p:nvPr/>
      </p:nvGrpSpPr>
      <p:grpSpPr>
        <a:xfrm>
          <a:off x="0" y="0"/>
          <a:ext cx="0" cy="0"/>
          <a:chOff x="0" y="0"/>
          <a:chExt cx="0" cy="0"/>
        </a:xfrm>
      </p:grpSpPr>
      <p:sp>
        <p:nvSpPr>
          <p:cNvPr id="3925" name="Google Shape;3925;g35f391192_073: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26" name="Google Shape;3926;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4787388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8"/>
        <p:cNvGrpSpPr/>
        <p:nvPr/>
      </p:nvGrpSpPr>
      <p:grpSpPr>
        <a:xfrm>
          <a:off x="0" y="0"/>
          <a:ext cx="0" cy="0"/>
          <a:chOff x="0" y="0"/>
          <a:chExt cx="0" cy="0"/>
        </a:xfrm>
      </p:grpSpPr>
      <p:sp>
        <p:nvSpPr>
          <p:cNvPr id="3919" name="Google Shape;3919;g35f391192_065: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20" name="Google Shape;3920;g35f391192_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2756538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7"/>
        <p:cNvGrpSpPr/>
        <p:nvPr/>
      </p:nvGrpSpPr>
      <p:grpSpPr>
        <a:xfrm>
          <a:off x="0" y="0"/>
          <a:ext cx="0" cy="0"/>
          <a:chOff x="0" y="0"/>
          <a:chExt cx="0" cy="0"/>
        </a:xfrm>
      </p:grpSpPr>
      <p:sp>
        <p:nvSpPr>
          <p:cNvPr id="3838" name="Google Shape;3838;g3606f1c2d_30: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39" name="Google Shape;383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65939205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0"/>
        <p:cNvGrpSpPr/>
        <p:nvPr/>
      </p:nvGrpSpPr>
      <p:grpSpPr>
        <a:xfrm>
          <a:off x="0" y="0"/>
          <a:ext cx="0" cy="0"/>
          <a:chOff x="0" y="0"/>
          <a:chExt cx="0" cy="0"/>
        </a:xfrm>
      </p:grpSpPr>
      <p:sp>
        <p:nvSpPr>
          <p:cNvPr id="3911" name="Google Shape;3911;g35f391192_057: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12" name="Google Shape;3912;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4509049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3"/>
        <p:cNvGrpSpPr/>
        <p:nvPr/>
      </p:nvGrpSpPr>
      <p:grpSpPr>
        <a:xfrm>
          <a:off x="0" y="0"/>
          <a:ext cx="0" cy="0"/>
          <a:chOff x="0" y="0"/>
          <a:chExt cx="0" cy="0"/>
        </a:xfrm>
      </p:grpSpPr>
      <p:sp>
        <p:nvSpPr>
          <p:cNvPr id="3984" name="Google Shape;3984;g35ed75ccf_057: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85" name="Google Shape;3985;g35ed75ccf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10985393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2"/>
        <p:cNvGrpSpPr/>
        <p:nvPr/>
      </p:nvGrpSpPr>
      <p:grpSpPr>
        <a:xfrm>
          <a:off x="0" y="0"/>
          <a:ext cx="0" cy="0"/>
          <a:chOff x="0" y="0"/>
          <a:chExt cx="0" cy="0"/>
        </a:xfrm>
      </p:grpSpPr>
      <p:sp>
        <p:nvSpPr>
          <p:cNvPr id="3973" name="Google Shape;3973;g35ed75ccf_044: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74" name="Google Shape;3974;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1806345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6"/>
        <p:cNvGrpSpPr/>
        <p:nvPr/>
      </p:nvGrpSpPr>
      <p:grpSpPr>
        <a:xfrm>
          <a:off x="0" y="0"/>
          <a:ext cx="0" cy="0"/>
          <a:chOff x="0" y="0"/>
          <a:chExt cx="0" cy="0"/>
        </a:xfrm>
      </p:grpSpPr>
      <p:sp>
        <p:nvSpPr>
          <p:cNvPr id="3847" name="Google Shape;3847;g35f391192_04: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48" name="Google Shape;3848;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16668512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6"/>
        <p:cNvGrpSpPr/>
        <p:nvPr/>
      </p:nvGrpSpPr>
      <p:grpSpPr>
        <a:xfrm>
          <a:off x="0" y="0"/>
          <a:ext cx="0" cy="0"/>
          <a:chOff x="0" y="0"/>
          <a:chExt cx="0" cy="0"/>
        </a:xfrm>
      </p:grpSpPr>
      <p:sp>
        <p:nvSpPr>
          <p:cNvPr id="3867" name="Google Shape;3867;p: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68" name="Google Shape;386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18254619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3"/>
        <p:cNvGrpSpPr/>
        <p:nvPr/>
      </p:nvGrpSpPr>
      <p:grpSpPr>
        <a:xfrm>
          <a:off x="0" y="0"/>
          <a:ext cx="0" cy="0"/>
          <a:chOff x="0" y="0"/>
          <a:chExt cx="0" cy="0"/>
        </a:xfrm>
      </p:grpSpPr>
      <p:sp>
        <p:nvSpPr>
          <p:cNvPr id="3894" name="Google Shape;3894;g35f391192_017: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95" name="Google Shape;389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19910034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1"/>
        <p:cNvGrpSpPr/>
        <p:nvPr/>
      </p:nvGrpSpPr>
      <p:grpSpPr>
        <a:xfrm>
          <a:off x="0" y="0"/>
          <a:ext cx="0" cy="0"/>
          <a:chOff x="0" y="0"/>
          <a:chExt cx="0" cy="0"/>
        </a:xfrm>
      </p:grpSpPr>
      <p:sp>
        <p:nvSpPr>
          <p:cNvPr id="3902" name="Google Shape;3902;g35f391192_045: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03" name="Google Shape;3903;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6545934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1"/>
        <p:cNvGrpSpPr/>
        <p:nvPr/>
      </p:nvGrpSpPr>
      <p:grpSpPr>
        <a:xfrm>
          <a:off x="0" y="0"/>
          <a:ext cx="0" cy="0"/>
          <a:chOff x="0" y="0"/>
          <a:chExt cx="0" cy="0"/>
        </a:xfrm>
      </p:grpSpPr>
      <p:sp>
        <p:nvSpPr>
          <p:cNvPr id="3902" name="Google Shape;3902;g35f391192_045: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03" name="Google Shape;3903;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16639970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3"/>
        <p:cNvGrpSpPr/>
        <p:nvPr/>
      </p:nvGrpSpPr>
      <p:grpSpPr>
        <a:xfrm>
          <a:off x="0" y="0"/>
          <a:ext cx="0" cy="0"/>
          <a:chOff x="0" y="0"/>
          <a:chExt cx="0" cy="0"/>
        </a:xfrm>
      </p:grpSpPr>
      <p:sp>
        <p:nvSpPr>
          <p:cNvPr id="3934" name="Google Shape;3934;g35f391192_085: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35" name="Google Shape;3935;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6470731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kumimoji="1" lang="zh-CN" altLang="en-US" smtClean="0"/>
              <a:t>单击此处编辑母版标题样式</a:t>
            </a:r>
            <a:endParaRPr kumimoji="1"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smtClean="0"/>
              <a:t>单击此处编辑母版副标题样式</a:t>
            </a:r>
            <a:endParaRPr kumimoji="1" lang="zh-CN" altLang="en-US"/>
          </a:p>
        </p:txBody>
      </p:sp>
      <p:sp>
        <p:nvSpPr>
          <p:cNvPr id="4" name="日期占位符 3"/>
          <p:cNvSpPr>
            <a:spLocks noGrp="1"/>
          </p:cNvSpPr>
          <p:nvPr>
            <p:ph type="dt" sz="half" idx="10"/>
          </p:nvPr>
        </p:nvSpPr>
        <p:spPr/>
        <p:txBody>
          <a:bodyPr/>
          <a:lstStyle/>
          <a:p>
            <a:fld id="{BF8CC692-C3BF-A242-A9F3-06F1D256F2D8}" type="datetimeFigureOut">
              <a:rPr kumimoji="1" lang="zh-CN" altLang="en-US" smtClean="0"/>
              <a:t>2018/8/9</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B85DA5BC-4709-F746-9242-605DC9A9A696}" type="slidenum">
              <a:rPr kumimoji="1" lang="zh-CN" altLang="en-US" smtClean="0"/>
              <a:t>‹#›</a:t>
            </a:fld>
            <a:endParaRPr kumimoji="1" lang="zh-CN" altLang="en-US"/>
          </a:p>
        </p:txBody>
      </p:sp>
    </p:spTree>
    <p:extLst>
      <p:ext uri="{BB962C8B-B14F-4D97-AF65-F5344CB8AC3E}">
        <p14:creationId xmlns:p14="http://schemas.microsoft.com/office/powerpoint/2010/main" val="16669429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竖排文本占位符 2"/>
          <p:cNvSpPr>
            <a:spLocks noGrp="1"/>
          </p:cNvSpPr>
          <p:nvPr>
            <p:ph type="body" orient="vert" idx="1"/>
          </p:nvPr>
        </p:nvSpPr>
        <p:spPr/>
        <p:txBody>
          <a:bodyPr vert="eaVert"/>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10"/>
          </p:nvPr>
        </p:nvSpPr>
        <p:spPr/>
        <p:txBody>
          <a:bodyPr/>
          <a:lstStyle/>
          <a:p>
            <a:fld id="{BF8CC692-C3BF-A242-A9F3-06F1D256F2D8}" type="datetimeFigureOut">
              <a:rPr kumimoji="1" lang="zh-CN" altLang="en-US" smtClean="0"/>
              <a:t>2018/8/9</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B85DA5BC-4709-F746-9242-605DC9A9A696}" type="slidenum">
              <a:rPr kumimoji="1" lang="zh-CN" altLang="en-US" smtClean="0"/>
              <a:t>‹#›</a:t>
            </a:fld>
            <a:endParaRPr kumimoji="1" lang="zh-CN" altLang="en-US"/>
          </a:p>
        </p:txBody>
      </p:sp>
    </p:spTree>
    <p:extLst>
      <p:ext uri="{BB962C8B-B14F-4D97-AF65-F5344CB8AC3E}">
        <p14:creationId xmlns:p14="http://schemas.microsoft.com/office/powerpoint/2010/main" val="4675467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kumimoji="1" lang="zh-CN" altLang="en-US" smtClean="0"/>
              <a:t>单击此处编辑母版标题样式</a:t>
            </a:r>
            <a:endParaRPr kumimoji="1" lang="zh-CN" altLang="en-US"/>
          </a:p>
        </p:txBody>
      </p:sp>
      <p:sp>
        <p:nvSpPr>
          <p:cNvPr id="3" name="竖排文本占位符 2"/>
          <p:cNvSpPr>
            <a:spLocks noGrp="1"/>
          </p:cNvSpPr>
          <p:nvPr>
            <p:ph type="body" orient="vert" idx="1"/>
          </p:nvPr>
        </p:nvSpPr>
        <p:spPr>
          <a:xfrm>
            <a:off x="838200" y="365125"/>
            <a:ext cx="7734300" cy="5811838"/>
          </a:xfrm>
        </p:spPr>
        <p:txBody>
          <a:bodyPr vert="eaVert"/>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10"/>
          </p:nvPr>
        </p:nvSpPr>
        <p:spPr/>
        <p:txBody>
          <a:bodyPr/>
          <a:lstStyle/>
          <a:p>
            <a:fld id="{BF8CC692-C3BF-A242-A9F3-06F1D256F2D8}" type="datetimeFigureOut">
              <a:rPr kumimoji="1" lang="zh-CN" altLang="en-US" smtClean="0"/>
              <a:t>2018/8/9</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B85DA5BC-4709-F746-9242-605DC9A9A696}" type="slidenum">
              <a:rPr kumimoji="1" lang="zh-CN" altLang="en-US" smtClean="0"/>
              <a:t>‹#›</a:t>
            </a:fld>
            <a:endParaRPr kumimoji="1" lang="zh-CN" altLang="en-US"/>
          </a:p>
        </p:txBody>
      </p:sp>
    </p:spTree>
    <p:extLst>
      <p:ext uri="{BB962C8B-B14F-4D97-AF65-F5344CB8AC3E}">
        <p14:creationId xmlns:p14="http://schemas.microsoft.com/office/powerpoint/2010/main" val="4153780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type="title">
  <p:cSld name="Title">
    <p:bg>
      <p:bgPr>
        <a:solidFill>
          <a:srgbClr val="003B55"/>
        </a:solid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1016000" y="928567"/>
            <a:ext cx="7195600" cy="1546400"/>
          </a:xfrm>
          <a:prstGeom prst="rect">
            <a:avLst/>
          </a:prstGeom>
        </p:spPr>
        <p:txBody>
          <a:bodyPr spcFirstLastPara="1" wrap="square" lIns="91425" tIns="91425" rIns="91425" bIns="91425" anchor="t" anchorCtr="0"/>
          <a:lstStyle>
            <a:lvl1pPr lvl="0">
              <a:spcBef>
                <a:spcPts val="0"/>
              </a:spcBef>
              <a:spcAft>
                <a:spcPts val="0"/>
              </a:spcAft>
              <a:buClr>
                <a:srgbClr val="80BFB7"/>
              </a:buClr>
              <a:buSzPts val="6000"/>
              <a:buNone/>
              <a:defRPr sz="8000">
                <a:solidFill>
                  <a:srgbClr val="80BFB7"/>
                </a:solidFill>
              </a:defRPr>
            </a:lvl1pPr>
            <a:lvl2pPr lvl="1">
              <a:spcBef>
                <a:spcPts val="0"/>
              </a:spcBef>
              <a:spcAft>
                <a:spcPts val="0"/>
              </a:spcAft>
              <a:buClr>
                <a:srgbClr val="80BFB7"/>
              </a:buClr>
              <a:buSzPts val="6000"/>
              <a:buNone/>
              <a:defRPr sz="8000">
                <a:solidFill>
                  <a:srgbClr val="80BFB7"/>
                </a:solidFill>
              </a:defRPr>
            </a:lvl2pPr>
            <a:lvl3pPr lvl="2">
              <a:spcBef>
                <a:spcPts val="0"/>
              </a:spcBef>
              <a:spcAft>
                <a:spcPts val="0"/>
              </a:spcAft>
              <a:buClr>
                <a:srgbClr val="80BFB7"/>
              </a:buClr>
              <a:buSzPts val="6000"/>
              <a:buNone/>
              <a:defRPr sz="8000">
                <a:solidFill>
                  <a:srgbClr val="80BFB7"/>
                </a:solidFill>
              </a:defRPr>
            </a:lvl3pPr>
            <a:lvl4pPr lvl="3">
              <a:spcBef>
                <a:spcPts val="0"/>
              </a:spcBef>
              <a:spcAft>
                <a:spcPts val="0"/>
              </a:spcAft>
              <a:buClr>
                <a:srgbClr val="80BFB7"/>
              </a:buClr>
              <a:buSzPts val="6000"/>
              <a:buNone/>
              <a:defRPr sz="8000">
                <a:solidFill>
                  <a:srgbClr val="80BFB7"/>
                </a:solidFill>
              </a:defRPr>
            </a:lvl4pPr>
            <a:lvl5pPr lvl="4">
              <a:spcBef>
                <a:spcPts val="0"/>
              </a:spcBef>
              <a:spcAft>
                <a:spcPts val="0"/>
              </a:spcAft>
              <a:buClr>
                <a:srgbClr val="80BFB7"/>
              </a:buClr>
              <a:buSzPts val="6000"/>
              <a:buNone/>
              <a:defRPr sz="8000">
                <a:solidFill>
                  <a:srgbClr val="80BFB7"/>
                </a:solidFill>
              </a:defRPr>
            </a:lvl5pPr>
            <a:lvl6pPr lvl="5">
              <a:spcBef>
                <a:spcPts val="0"/>
              </a:spcBef>
              <a:spcAft>
                <a:spcPts val="0"/>
              </a:spcAft>
              <a:buClr>
                <a:srgbClr val="80BFB7"/>
              </a:buClr>
              <a:buSzPts val="6000"/>
              <a:buNone/>
              <a:defRPr sz="8000">
                <a:solidFill>
                  <a:srgbClr val="80BFB7"/>
                </a:solidFill>
              </a:defRPr>
            </a:lvl6pPr>
            <a:lvl7pPr lvl="6">
              <a:spcBef>
                <a:spcPts val="0"/>
              </a:spcBef>
              <a:spcAft>
                <a:spcPts val="0"/>
              </a:spcAft>
              <a:buClr>
                <a:srgbClr val="80BFB7"/>
              </a:buClr>
              <a:buSzPts val="6000"/>
              <a:buNone/>
              <a:defRPr sz="8000">
                <a:solidFill>
                  <a:srgbClr val="80BFB7"/>
                </a:solidFill>
              </a:defRPr>
            </a:lvl7pPr>
            <a:lvl8pPr lvl="7">
              <a:spcBef>
                <a:spcPts val="0"/>
              </a:spcBef>
              <a:spcAft>
                <a:spcPts val="0"/>
              </a:spcAft>
              <a:buClr>
                <a:srgbClr val="80BFB7"/>
              </a:buClr>
              <a:buSzPts val="6000"/>
              <a:buNone/>
              <a:defRPr sz="8000">
                <a:solidFill>
                  <a:srgbClr val="80BFB7"/>
                </a:solidFill>
              </a:defRPr>
            </a:lvl8pPr>
            <a:lvl9pPr lvl="8">
              <a:spcBef>
                <a:spcPts val="0"/>
              </a:spcBef>
              <a:spcAft>
                <a:spcPts val="0"/>
              </a:spcAft>
              <a:buClr>
                <a:srgbClr val="80BFB7"/>
              </a:buClr>
              <a:buSzPts val="6000"/>
              <a:buNone/>
              <a:defRPr sz="8000">
                <a:solidFill>
                  <a:srgbClr val="80BFB7"/>
                </a:solidFill>
              </a:defRPr>
            </a:lvl9pPr>
          </a:lstStyle>
          <a:p>
            <a:endParaRPr/>
          </a:p>
        </p:txBody>
      </p:sp>
      <p:grpSp>
        <p:nvGrpSpPr>
          <p:cNvPr id="11" name="Google Shape;11;p2"/>
          <p:cNvGrpSpPr/>
          <p:nvPr/>
        </p:nvGrpSpPr>
        <p:grpSpPr>
          <a:xfrm rot="10800000">
            <a:off x="11607156" y="38264"/>
            <a:ext cx="546843" cy="6781736"/>
            <a:chOff x="836200" y="238125"/>
            <a:chExt cx="422425" cy="5238750"/>
          </a:xfrm>
        </p:grpSpPr>
        <p:sp>
          <p:nvSpPr>
            <p:cNvPr id="12" name="Google Shape;12;p2"/>
            <p:cNvSpPr/>
            <p:nvPr/>
          </p:nvSpPr>
          <p:spPr>
            <a:xfrm>
              <a:off x="836200" y="2381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3" name="Google Shape;13;p2"/>
            <p:cNvSpPr/>
            <p:nvPr/>
          </p:nvSpPr>
          <p:spPr>
            <a:xfrm>
              <a:off x="836200" y="38862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4" name="Google Shape;14;p2"/>
            <p:cNvSpPr/>
            <p:nvPr/>
          </p:nvSpPr>
          <p:spPr>
            <a:xfrm>
              <a:off x="836200" y="53912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5" name="Google Shape;15;p2"/>
            <p:cNvSpPr/>
            <p:nvPr/>
          </p:nvSpPr>
          <p:spPr>
            <a:xfrm>
              <a:off x="836200" y="6896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6" name="Google Shape;16;p2"/>
            <p:cNvSpPr/>
            <p:nvPr/>
          </p:nvSpPr>
          <p:spPr>
            <a:xfrm>
              <a:off x="836200" y="8401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7" name="Google Shape;17;p2"/>
            <p:cNvSpPr/>
            <p:nvPr/>
          </p:nvSpPr>
          <p:spPr>
            <a:xfrm>
              <a:off x="836200" y="9906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8" name="Google Shape;18;p2"/>
            <p:cNvSpPr/>
            <p:nvPr/>
          </p:nvSpPr>
          <p:spPr>
            <a:xfrm>
              <a:off x="836200" y="11411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9" name="Google Shape;19;p2"/>
            <p:cNvSpPr/>
            <p:nvPr/>
          </p:nvSpPr>
          <p:spPr>
            <a:xfrm>
              <a:off x="836200" y="129170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0" name="Google Shape;20;p2"/>
            <p:cNvSpPr/>
            <p:nvPr/>
          </p:nvSpPr>
          <p:spPr>
            <a:xfrm>
              <a:off x="836200" y="14422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1" name="Google Shape;21;p2"/>
            <p:cNvSpPr/>
            <p:nvPr/>
          </p:nvSpPr>
          <p:spPr>
            <a:xfrm>
              <a:off x="836200" y="159270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2" name="Google Shape;22;p2"/>
            <p:cNvSpPr/>
            <p:nvPr/>
          </p:nvSpPr>
          <p:spPr>
            <a:xfrm>
              <a:off x="836200" y="174322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3" name="Google Shape;23;p2"/>
            <p:cNvSpPr/>
            <p:nvPr/>
          </p:nvSpPr>
          <p:spPr>
            <a:xfrm>
              <a:off x="836200" y="18937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4" name="Google Shape;24;p2"/>
            <p:cNvSpPr/>
            <p:nvPr/>
          </p:nvSpPr>
          <p:spPr>
            <a:xfrm>
              <a:off x="836200" y="20442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5" name="Google Shape;25;p2"/>
            <p:cNvSpPr/>
            <p:nvPr/>
          </p:nvSpPr>
          <p:spPr>
            <a:xfrm>
              <a:off x="836200" y="21947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6" name="Google Shape;26;p2"/>
            <p:cNvSpPr/>
            <p:nvPr/>
          </p:nvSpPr>
          <p:spPr>
            <a:xfrm>
              <a:off x="836200" y="23452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7" name="Google Shape;27;p2"/>
            <p:cNvSpPr/>
            <p:nvPr/>
          </p:nvSpPr>
          <p:spPr>
            <a:xfrm>
              <a:off x="836200" y="24957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8" name="Google Shape;28;p2"/>
            <p:cNvSpPr/>
            <p:nvPr/>
          </p:nvSpPr>
          <p:spPr>
            <a:xfrm>
              <a:off x="836200" y="264627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9" name="Google Shape;29;p2"/>
            <p:cNvSpPr/>
            <p:nvPr/>
          </p:nvSpPr>
          <p:spPr>
            <a:xfrm>
              <a:off x="836200" y="27968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0" name="Google Shape;30;p2"/>
            <p:cNvSpPr/>
            <p:nvPr/>
          </p:nvSpPr>
          <p:spPr>
            <a:xfrm>
              <a:off x="836200" y="294730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1" name="Google Shape;31;p2"/>
            <p:cNvSpPr/>
            <p:nvPr/>
          </p:nvSpPr>
          <p:spPr>
            <a:xfrm>
              <a:off x="836200" y="30978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2" name="Google Shape;32;p2"/>
            <p:cNvSpPr/>
            <p:nvPr/>
          </p:nvSpPr>
          <p:spPr>
            <a:xfrm>
              <a:off x="836200" y="32483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3" name="Google Shape;33;p2"/>
            <p:cNvSpPr/>
            <p:nvPr/>
          </p:nvSpPr>
          <p:spPr>
            <a:xfrm>
              <a:off x="836200" y="33988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4" name="Google Shape;34;p2"/>
            <p:cNvSpPr/>
            <p:nvPr/>
          </p:nvSpPr>
          <p:spPr>
            <a:xfrm>
              <a:off x="836200" y="35493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5" name="Google Shape;35;p2"/>
            <p:cNvSpPr/>
            <p:nvPr/>
          </p:nvSpPr>
          <p:spPr>
            <a:xfrm>
              <a:off x="836200" y="36998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6" name="Google Shape;36;p2"/>
            <p:cNvSpPr/>
            <p:nvPr/>
          </p:nvSpPr>
          <p:spPr>
            <a:xfrm>
              <a:off x="836200" y="385037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7" name="Google Shape;37;p2"/>
            <p:cNvSpPr/>
            <p:nvPr/>
          </p:nvSpPr>
          <p:spPr>
            <a:xfrm>
              <a:off x="836200" y="400087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8" name="Google Shape;38;p2"/>
            <p:cNvSpPr/>
            <p:nvPr/>
          </p:nvSpPr>
          <p:spPr>
            <a:xfrm>
              <a:off x="836200" y="41514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9" name="Google Shape;39;p2"/>
            <p:cNvSpPr/>
            <p:nvPr/>
          </p:nvSpPr>
          <p:spPr>
            <a:xfrm>
              <a:off x="836200" y="430190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40" name="Google Shape;40;p2"/>
            <p:cNvSpPr/>
            <p:nvPr/>
          </p:nvSpPr>
          <p:spPr>
            <a:xfrm>
              <a:off x="836200" y="44524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41" name="Google Shape;41;p2"/>
            <p:cNvSpPr/>
            <p:nvPr/>
          </p:nvSpPr>
          <p:spPr>
            <a:xfrm>
              <a:off x="836200" y="46029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42" name="Google Shape;42;p2"/>
            <p:cNvSpPr/>
            <p:nvPr/>
          </p:nvSpPr>
          <p:spPr>
            <a:xfrm>
              <a:off x="836200" y="47534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43" name="Google Shape;43;p2"/>
            <p:cNvSpPr/>
            <p:nvPr/>
          </p:nvSpPr>
          <p:spPr>
            <a:xfrm>
              <a:off x="836200" y="49039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44" name="Google Shape;44;p2"/>
            <p:cNvSpPr/>
            <p:nvPr/>
          </p:nvSpPr>
          <p:spPr>
            <a:xfrm>
              <a:off x="836200" y="505445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45" name="Google Shape;45;p2"/>
            <p:cNvSpPr/>
            <p:nvPr/>
          </p:nvSpPr>
          <p:spPr>
            <a:xfrm>
              <a:off x="836200" y="520497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46" name="Google Shape;46;p2"/>
            <p:cNvSpPr/>
            <p:nvPr/>
          </p:nvSpPr>
          <p:spPr>
            <a:xfrm>
              <a:off x="836200" y="53554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47" name="Google Shape;47;p2"/>
            <p:cNvSpPr/>
            <p:nvPr/>
          </p:nvSpPr>
          <p:spPr>
            <a:xfrm>
              <a:off x="986700" y="388625"/>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48" name="Google Shape;48;p2"/>
            <p:cNvSpPr/>
            <p:nvPr/>
          </p:nvSpPr>
          <p:spPr>
            <a:xfrm>
              <a:off x="986700" y="539125"/>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49" name="Google Shape;49;p2"/>
            <p:cNvSpPr/>
            <p:nvPr/>
          </p:nvSpPr>
          <p:spPr>
            <a:xfrm>
              <a:off x="986700" y="840150"/>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50" name="Google Shape;50;p2"/>
            <p:cNvSpPr/>
            <p:nvPr/>
          </p:nvSpPr>
          <p:spPr>
            <a:xfrm>
              <a:off x="986700" y="114117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51" name="Google Shape;51;p2"/>
            <p:cNvSpPr/>
            <p:nvPr/>
          </p:nvSpPr>
          <p:spPr>
            <a:xfrm>
              <a:off x="986700" y="129170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52" name="Google Shape;52;p2"/>
            <p:cNvSpPr/>
            <p:nvPr/>
          </p:nvSpPr>
          <p:spPr>
            <a:xfrm>
              <a:off x="986700" y="1743225"/>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53" name="Google Shape;53;p2"/>
            <p:cNvSpPr/>
            <p:nvPr/>
          </p:nvSpPr>
          <p:spPr>
            <a:xfrm>
              <a:off x="986700" y="189372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54" name="Google Shape;54;p2"/>
            <p:cNvSpPr/>
            <p:nvPr/>
          </p:nvSpPr>
          <p:spPr>
            <a:xfrm>
              <a:off x="986700" y="2194750"/>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55" name="Google Shape;55;p2"/>
            <p:cNvSpPr/>
            <p:nvPr/>
          </p:nvSpPr>
          <p:spPr>
            <a:xfrm>
              <a:off x="986700" y="234527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56" name="Google Shape;56;p2"/>
            <p:cNvSpPr/>
            <p:nvPr/>
          </p:nvSpPr>
          <p:spPr>
            <a:xfrm>
              <a:off x="986700" y="249577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57" name="Google Shape;57;p2"/>
            <p:cNvSpPr/>
            <p:nvPr/>
          </p:nvSpPr>
          <p:spPr>
            <a:xfrm>
              <a:off x="986700" y="2796800"/>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58" name="Google Shape;58;p2"/>
            <p:cNvSpPr/>
            <p:nvPr/>
          </p:nvSpPr>
          <p:spPr>
            <a:xfrm>
              <a:off x="986700" y="2947300"/>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59" name="Google Shape;59;p2"/>
            <p:cNvSpPr/>
            <p:nvPr/>
          </p:nvSpPr>
          <p:spPr>
            <a:xfrm>
              <a:off x="986700" y="309782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60" name="Google Shape;60;p2"/>
            <p:cNvSpPr/>
            <p:nvPr/>
          </p:nvSpPr>
          <p:spPr>
            <a:xfrm>
              <a:off x="986700" y="3549350"/>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61" name="Google Shape;61;p2"/>
            <p:cNvSpPr/>
            <p:nvPr/>
          </p:nvSpPr>
          <p:spPr>
            <a:xfrm>
              <a:off x="986700" y="369987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62" name="Google Shape;62;p2"/>
            <p:cNvSpPr/>
            <p:nvPr/>
          </p:nvSpPr>
          <p:spPr>
            <a:xfrm>
              <a:off x="986700" y="3850375"/>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63" name="Google Shape;63;p2"/>
            <p:cNvSpPr/>
            <p:nvPr/>
          </p:nvSpPr>
          <p:spPr>
            <a:xfrm>
              <a:off x="986700" y="4151400"/>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64" name="Google Shape;64;p2"/>
            <p:cNvSpPr/>
            <p:nvPr/>
          </p:nvSpPr>
          <p:spPr>
            <a:xfrm>
              <a:off x="986700" y="4301900"/>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65" name="Google Shape;65;p2"/>
            <p:cNvSpPr/>
            <p:nvPr/>
          </p:nvSpPr>
          <p:spPr>
            <a:xfrm>
              <a:off x="986700" y="445242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66" name="Google Shape;66;p2"/>
            <p:cNvSpPr/>
            <p:nvPr/>
          </p:nvSpPr>
          <p:spPr>
            <a:xfrm>
              <a:off x="986700" y="460292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67" name="Google Shape;67;p2"/>
            <p:cNvSpPr/>
            <p:nvPr/>
          </p:nvSpPr>
          <p:spPr>
            <a:xfrm>
              <a:off x="986700" y="4903950"/>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68" name="Google Shape;68;p2"/>
            <p:cNvSpPr/>
            <p:nvPr/>
          </p:nvSpPr>
          <p:spPr>
            <a:xfrm>
              <a:off x="986700" y="5054450"/>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69" name="Google Shape;69;p2"/>
            <p:cNvSpPr/>
            <p:nvPr/>
          </p:nvSpPr>
          <p:spPr>
            <a:xfrm>
              <a:off x="986700" y="535547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70" name="Google Shape;70;p2"/>
            <p:cNvSpPr/>
            <p:nvPr/>
          </p:nvSpPr>
          <p:spPr>
            <a:xfrm>
              <a:off x="1137200" y="23812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71" name="Google Shape;71;p2"/>
            <p:cNvSpPr/>
            <p:nvPr/>
          </p:nvSpPr>
          <p:spPr>
            <a:xfrm>
              <a:off x="1137200" y="539125"/>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72" name="Google Shape;72;p2"/>
            <p:cNvSpPr/>
            <p:nvPr/>
          </p:nvSpPr>
          <p:spPr>
            <a:xfrm>
              <a:off x="1137200" y="9906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73" name="Google Shape;73;p2"/>
            <p:cNvSpPr/>
            <p:nvPr/>
          </p:nvSpPr>
          <p:spPr>
            <a:xfrm>
              <a:off x="1137200" y="114117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74" name="Google Shape;74;p2"/>
            <p:cNvSpPr/>
            <p:nvPr/>
          </p:nvSpPr>
          <p:spPr>
            <a:xfrm>
              <a:off x="1137200" y="14422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75" name="Google Shape;75;p2"/>
            <p:cNvSpPr/>
            <p:nvPr/>
          </p:nvSpPr>
          <p:spPr>
            <a:xfrm>
              <a:off x="1137200" y="1592700"/>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76" name="Google Shape;76;p2"/>
            <p:cNvSpPr/>
            <p:nvPr/>
          </p:nvSpPr>
          <p:spPr>
            <a:xfrm>
              <a:off x="1137200" y="21947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77" name="Google Shape;77;p2"/>
            <p:cNvSpPr/>
            <p:nvPr/>
          </p:nvSpPr>
          <p:spPr>
            <a:xfrm>
              <a:off x="1137200" y="23452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78" name="Google Shape;78;p2"/>
            <p:cNvSpPr/>
            <p:nvPr/>
          </p:nvSpPr>
          <p:spPr>
            <a:xfrm>
              <a:off x="1137200" y="249577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79" name="Google Shape;79;p2"/>
            <p:cNvSpPr/>
            <p:nvPr/>
          </p:nvSpPr>
          <p:spPr>
            <a:xfrm>
              <a:off x="1137200" y="2646275"/>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80" name="Google Shape;80;p2"/>
            <p:cNvSpPr/>
            <p:nvPr/>
          </p:nvSpPr>
          <p:spPr>
            <a:xfrm>
              <a:off x="1137200" y="2947300"/>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81" name="Google Shape;81;p2"/>
            <p:cNvSpPr/>
            <p:nvPr/>
          </p:nvSpPr>
          <p:spPr>
            <a:xfrm>
              <a:off x="1137200" y="324832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82" name="Google Shape;82;p2"/>
            <p:cNvSpPr/>
            <p:nvPr/>
          </p:nvSpPr>
          <p:spPr>
            <a:xfrm>
              <a:off x="1137200" y="33988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83" name="Google Shape;83;p2"/>
            <p:cNvSpPr/>
            <p:nvPr/>
          </p:nvSpPr>
          <p:spPr>
            <a:xfrm>
              <a:off x="1137200" y="36998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84" name="Google Shape;84;p2"/>
            <p:cNvSpPr/>
            <p:nvPr/>
          </p:nvSpPr>
          <p:spPr>
            <a:xfrm>
              <a:off x="1137200" y="385037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85" name="Google Shape;85;p2"/>
            <p:cNvSpPr/>
            <p:nvPr/>
          </p:nvSpPr>
          <p:spPr>
            <a:xfrm>
              <a:off x="1137200" y="4000875"/>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86" name="Google Shape;86;p2"/>
            <p:cNvSpPr/>
            <p:nvPr/>
          </p:nvSpPr>
          <p:spPr>
            <a:xfrm>
              <a:off x="1137200" y="41514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87" name="Google Shape;87;p2"/>
            <p:cNvSpPr/>
            <p:nvPr/>
          </p:nvSpPr>
          <p:spPr>
            <a:xfrm>
              <a:off x="1137200" y="460292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88" name="Google Shape;88;p2"/>
            <p:cNvSpPr/>
            <p:nvPr/>
          </p:nvSpPr>
          <p:spPr>
            <a:xfrm>
              <a:off x="1137200" y="47534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89" name="Google Shape;89;p2"/>
            <p:cNvSpPr/>
            <p:nvPr/>
          </p:nvSpPr>
          <p:spPr>
            <a:xfrm>
              <a:off x="1137200" y="5054450"/>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90" name="Google Shape;90;p2"/>
            <p:cNvSpPr/>
            <p:nvPr/>
          </p:nvSpPr>
          <p:spPr>
            <a:xfrm>
              <a:off x="1137200" y="520497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91" name="Google Shape;91;p2"/>
            <p:cNvSpPr/>
            <p:nvPr/>
          </p:nvSpPr>
          <p:spPr>
            <a:xfrm>
              <a:off x="1137200" y="535547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grpSp>
      <p:grpSp>
        <p:nvGrpSpPr>
          <p:cNvPr id="92" name="Google Shape;92;p2"/>
          <p:cNvGrpSpPr/>
          <p:nvPr/>
        </p:nvGrpSpPr>
        <p:grpSpPr>
          <a:xfrm rot="10800000">
            <a:off x="8879380" y="38264"/>
            <a:ext cx="3079792" cy="6781736"/>
            <a:chOff x="986700" y="238125"/>
            <a:chExt cx="2379075" cy="5238750"/>
          </a:xfrm>
        </p:grpSpPr>
        <p:sp>
          <p:nvSpPr>
            <p:cNvPr id="93" name="Google Shape;93;p2"/>
            <p:cNvSpPr/>
            <p:nvPr/>
          </p:nvSpPr>
          <p:spPr>
            <a:xfrm>
              <a:off x="986700" y="23812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94" name="Google Shape;94;p2"/>
            <p:cNvSpPr/>
            <p:nvPr/>
          </p:nvSpPr>
          <p:spPr>
            <a:xfrm>
              <a:off x="986700" y="68965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95" name="Google Shape;95;p2"/>
            <p:cNvSpPr/>
            <p:nvPr/>
          </p:nvSpPr>
          <p:spPr>
            <a:xfrm>
              <a:off x="986700" y="99067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96" name="Google Shape;96;p2"/>
            <p:cNvSpPr/>
            <p:nvPr/>
          </p:nvSpPr>
          <p:spPr>
            <a:xfrm>
              <a:off x="986700" y="1442200"/>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97" name="Google Shape;97;p2"/>
            <p:cNvSpPr/>
            <p:nvPr/>
          </p:nvSpPr>
          <p:spPr>
            <a:xfrm>
              <a:off x="986700" y="1592700"/>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98" name="Google Shape;98;p2"/>
            <p:cNvSpPr/>
            <p:nvPr/>
          </p:nvSpPr>
          <p:spPr>
            <a:xfrm>
              <a:off x="986700" y="204425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99" name="Google Shape;99;p2"/>
            <p:cNvSpPr/>
            <p:nvPr/>
          </p:nvSpPr>
          <p:spPr>
            <a:xfrm>
              <a:off x="986700" y="2646275"/>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00" name="Google Shape;100;p2"/>
            <p:cNvSpPr/>
            <p:nvPr/>
          </p:nvSpPr>
          <p:spPr>
            <a:xfrm>
              <a:off x="986700" y="324832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01" name="Google Shape;101;p2"/>
            <p:cNvSpPr/>
            <p:nvPr/>
          </p:nvSpPr>
          <p:spPr>
            <a:xfrm>
              <a:off x="986700" y="339885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02" name="Google Shape;102;p2"/>
            <p:cNvSpPr/>
            <p:nvPr/>
          </p:nvSpPr>
          <p:spPr>
            <a:xfrm>
              <a:off x="986700" y="4000875"/>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03" name="Google Shape;103;p2"/>
            <p:cNvSpPr/>
            <p:nvPr/>
          </p:nvSpPr>
          <p:spPr>
            <a:xfrm>
              <a:off x="986700" y="475345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04" name="Google Shape;104;p2"/>
            <p:cNvSpPr/>
            <p:nvPr/>
          </p:nvSpPr>
          <p:spPr>
            <a:xfrm>
              <a:off x="986700" y="5204975"/>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05" name="Google Shape;105;p2"/>
            <p:cNvSpPr/>
            <p:nvPr/>
          </p:nvSpPr>
          <p:spPr>
            <a:xfrm>
              <a:off x="1137200" y="38862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06" name="Google Shape;106;p2"/>
            <p:cNvSpPr/>
            <p:nvPr/>
          </p:nvSpPr>
          <p:spPr>
            <a:xfrm>
              <a:off x="1137200" y="6896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07" name="Google Shape;107;p2"/>
            <p:cNvSpPr/>
            <p:nvPr/>
          </p:nvSpPr>
          <p:spPr>
            <a:xfrm>
              <a:off x="1137200" y="8401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08" name="Google Shape;108;p2"/>
            <p:cNvSpPr/>
            <p:nvPr/>
          </p:nvSpPr>
          <p:spPr>
            <a:xfrm>
              <a:off x="1137200" y="129170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09" name="Google Shape;109;p2"/>
            <p:cNvSpPr/>
            <p:nvPr/>
          </p:nvSpPr>
          <p:spPr>
            <a:xfrm>
              <a:off x="1137200" y="174322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10" name="Google Shape;110;p2"/>
            <p:cNvSpPr/>
            <p:nvPr/>
          </p:nvSpPr>
          <p:spPr>
            <a:xfrm>
              <a:off x="1137200" y="189372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11" name="Google Shape;111;p2"/>
            <p:cNvSpPr/>
            <p:nvPr/>
          </p:nvSpPr>
          <p:spPr>
            <a:xfrm>
              <a:off x="1137200" y="20442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12" name="Google Shape;112;p2"/>
            <p:cNvSpPr/>
            <p:nvPr/>
          </p:nvSpPr>
          <p:spPr>
            <a:xfrm>
              <a:off x="1137200" y="27968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13" name="Google Shape;113;p2"/>
            <p:cNvSpPr/>
            <p:nvPr/>
          </p:nvSpPr>
          <p:spPr>
            <a:xfrm>
              <a:off x="1137200" y="309782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14" name="Google Shape;114;p2"/>
            <p:cNvSpPr/>
            <p:nvPr/>
          </p:nvSpPr>
          <p:spPr>
            <a:xfrm>
              <a:off x="1137200" y="35493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15" name="Google Shape;115;p2"/>
            <p:cNvSpPr/>
            <p:nvPr/>
          </p:nvSpPr>
          <p:spPr>
            <a:xfrm>
              <a:off x="1137200" y="430190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16" name="Google Shape;116;p2"/>
            <p:cNvSpPr/>
            <p:nvPr/>
          </p:nvSpPr>
          <p:spPr>
            <a:xfrm>
              <a:off x="1137200" y="445242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17" name="Google Shape;117;p2"/>
            <p:cNvSpPr/>
            <p:nvPr/>
          </p:nvSpPr>
          <p:spPr>
            <a:xfrm>
              <a:off x="1137200" y="49039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18" name="Google Shape;118;p2"/>
            <p:cNvSpPr/>
            <p:nvPr/>
          </p:nvSpPr>
          <p:spPr>
            <a:xfrm>
              <a:off x="1287725" y="2381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19" name="Google Shape;119;p2"/>
            <p:cNvSpPr/>
            <p:nvPr/>
          </p:nvSpPr>
          <p:spPr>
            <a:xfrm>
              <a:off x="1287725" y="53912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20" name="Google Shape;120;p2"/>
            <p:cNvSpPr/>
            <p:nvPr/>
          </p:nvSpPr>
          <p:spPr>
            <a:xfrm>
              <a:off x="1287725" y="9906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21" name="Google Shape;121;p2"/>
            <p:cNvSpPr/>
            <p:nvPr/>
          </p:nvSpPr>
          <p:spPr>
            <a:xfrm>
              <a:off x="1287725" y="11411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22" name="Google Shape;122;p2"/>
            <p:cNvSpPr/>
            <p:nvPr/>
          </p:nvSpPr>
          <p:spPr>
            <a:xfrm>
              <a:off x="1287725" y="14422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23" name="Google Shape;123;p2"/>
            <p:cNvSpPr/>
            <p:nvPr/>
          </p:nvSpPr>
          <p:spPr>
            <a:xfrm>
              <a:off x="1287725" y="159270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24" name="Google Shape;124;p2"/>
            <p:cNvSpPr/>
            <p:nvPr/>
          </p:nvSpPr>
          <p:spPr>
            <a:xfrm>
              <a:off x="1287725" y="21947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25" name="Google Shape;125;p2"/>
            <p:cNvSpPr/>
            <p:nvPr/>
          </p:nvSpPr>
          <p:spPr>
            <a:xfrm>
              <a:off x="1287725" y="23452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26" name="Google Shape;126;p2"/>
            <p:cNvSpPr/>
            <p:nvPr/>
          </p:nvSpPr>
          <p:spPr>
            <a:xfrm>
              <a:off x="1287725" y="264627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27" name="Google Shape;127;p2"/>
            <p:cNvSpPr/>
            <p:nvPr/>
          </p:nvSpPr>
          <p:spPr>
            <a:xfrm>
              <a:off x="1287725" y="27968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28" name="Google Shape;128;p2"/>
            <p:cNvSpPr/>
            <p:nvPr/>
          </p:nvSpPr>
          <p:spPr>
            <a:xfrm>
              <a:off x="1287725" y="30978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29" name="Google Shape;129;p2"/>
            <p:cNvSpPr/>
            <p:nvPr/>
          </p:nvSpPr>
          <p:spPr>
            <a:xfrm>
              <a:off x="1287725" y="32483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30" name="Google Shape;130;p2"/>
            <p:cNvSpPr/>
            <p:nvPr/>
          </p:nvSpPr>
          <p:spPr>
            <a:xfrm>
              <a:off x="1287725" y="33988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31" name="Google Shape;131;p2"/>
            <p:cNvSpPr/>
            <p:nvPr/>
          </p:nvSpPr>
          <p:spPr>
            <a:xfrm>
              <a:off x="1287725" y="35493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32" name="Google Shape;132;p2"/>
            <p:cNvSpPr/>
            <p:nvPr/>
          </p:nvSpPr>
          <p:spPr>
            <a:xfrm>
              <a:off x="1287725" y="400087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33" name="Google Shape;133;p2"/>
            <p:cNvSpPr/>
            <p:nvPr/>
          </p:nvSpPr>
          <p:spPr>
            <a:xfrm>
              <a:off x="1287725" y="41514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34" name="Google Shape;134;p2"/>
            <p:cNvSpPr/>
            <p:nvPr/>
          </p:nvSpPr>
          <p:spPr>
            <a:xfrm>
              <a:off x="1287725" y="430190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35" name="Google Shape;135;p2"/>
            <p:cNvSpPr/>
            <p:nvPr/>
          </p:nvSpPr>
          <p:spPr>
            <a:xfrm>
              <a:off x="1287725" y="46029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36" name="Google Shape;136;p2"/>
            <p:cNvSpPr/>
            <p:nvPr/>
          </p:nvSpPr>
          <p:spPr>
            <a:xfrm>
              <a:off x="1287725" y="49039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37" name="Google Shape;137;p2"/>
            <p:cNvSpPr/>
            <p:nvPr/>
          </p:nvSpPr>
          <p:spPr>
            <a:xfrm>
              <a:off x="1287725" y="53554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38" name="Google Shape;138;p2"/>
            <p:cNvSpPr/>
            <p:nvPr/>
          </p:nvSpPr>
          <p:spPr>
            <a:xfrm>
              <a:off x="1438225" y="2381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39" name="Google Shape;139;p2"/>
            <p:cNvSpPr/>
            <p:nvPr/>
          </p:nvSpPr>
          <p:spPr>
            <a:xfrm>
              <a:off x="1438225" y="53912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40" name="Google Shape;140;p2"/>
            <p:cNvSpPr/>
            <p:nvPr/>
          </p:nvSpPr>
          <p:spPr>
            <a:xfrm>
              <a:off x="1438225" y="6896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41" name="Google Shape;141;p2"/>
            <p:cNvSpPr/>
            <p:nvPr/>
          </p:nvSpPr>
          <p:spPr>
            <a:xfrm>
              <a:off x="1438225" y="8401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42" name="Google Shape;142;p2"/>
            <p:cNvSpPr/>
            <p:nvPr/>
          </p:nvSpPr>
          <p:spPr>
            <a:xfrm>
              <a:off x="1438225" y="9906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43" name="Google Shape;143;p2"/>
            <p:cNvSpPr/>
            <p:nvPr/>
          </p:nvSpPr>
          <p:spPr>
            <a:xfrm>
              <a:off x="1438225" y="11411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44" name="Google Shape;144;p2"/>
            <p:cNvSpPr/>
            <p:nvPr/>
          </p:nvSpPr>
          <p:spPr>
            <a:xfrm>
              <a:off x="1438225" y="129170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45" name="Google Shape;145;p2"/>
            <p:cNvSpPr/>
            <p:nvPr/>
          </p:nvSpPr>
          <p:spPr>
            <a:xfrm>
              <a:off x="1438225" y="14422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46" name="Google Shape;146;p2"/>
            <p:cNvSpPr/>
            <p:nvPr/>
          </p:nvSpPr>
          <p:spPr>
            <a:xfrm>
              <a:off x="1438225" y="159270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47" name="Google Shape;147;p2"/>
            <p:cNvSpPr/>
            <p:nvPr/>
          </p:nvSpPr>
          <p:spPr>
            <a:xfrm>
              <a:off x="1438225" y="174322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48" name="Google Shape;148;p2"/>
            <p:cNvSpPr/>
            <p:nvPr/>
          </p:nvSpPr>
          <p:spPr>
            <a:xfrm>
              <a:off x="1438225" y="18937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49" name="Google Shape;149;p2"/>
            <p:cNvSpPr/>
            <p:nvPr/>
          </p:nvSpPr>
          <p:spPr>
            <a:xfrm>
              <a:off x="1438225" y="20442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50" name="Google Shape;150;p2"/>
            <p:cNvSpPr/>
            <p:nvPr/>
          </p:nvSpPr>
          <p:spPr>
            <a:xfrm>
              <a:off x="1438225" y="21947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51" name="Google Shape;151;p2"/>
            <p:cNvSpPr/>
            <p:nvPr/>
          </p:nvSpPr>
          <p:spPr>
            <a:xfrm>
              <a:off x="1438225" y="24957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52" name="Google Shape;152;p2"/>
            <p:cNvSpPr/>
            <p:nvPr/>
          </p:nvSpPr>
          <p:spPr>
            <a:xfrm>
              <a:off x="1438225" y="26462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53" name="Google Shape;153;p2"/>
            <p:cNvSpPr/>
            <p:nvPr/>
          </p:nvSpPr>
          <p:spPr>
            <a:xfrm>
              <a:off x="1438225" y="294730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54" name="Google Shape;154;p2"/>
            <p:cNvSpPr/>
            <p:nvPr/>
          </p:nvSpPr>
          <p:spPr>
            <a:xfrm>
              <a:off x="1438225" y="30978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55" name="Google Shape;155;p2"/>
            <p:cNvSpPr/>
            <p:nvPr/>
          </p:nvSpPr>
          <p:spPr>
            <a:xfrm>
              <a:off x="1438225" y="32483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56" name="Google Shape;156;p2"/>
            <p:cNvSpPr/>
            <p:nvPr/>
          </p:nvSpPr>
          <p:spPr>
            <a:xfrm>
              <a:off x="1438225" y="33988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57" name="Google Shape;157;p2"/>
            <p:cNvSpPr/>
            <p:nvPr/>
          </p:nvSpPr>
          <p:spPr>
            <a:xfrm>
              <a:off x="1438225" y="35493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58" name="Google Shape;158;p2"/>
            <p:cNvSpPr/>
            <p:nvPr/>
          </p:nvSpPr>
          <p:spPr>
            <a:xfrm>
              <a:off x="1438225" y="36998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59" name="Google Shape;159;p2"/>
            <p:cNvSpPr/>
            <p:nvPr/>
          </p:nvSpPr>
          <p:spPr>
            <a:xfrm>
              <a:off x="1438225" y="385037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60" name="Google Shape;160;p2"/>
            <p:cNvSpPr/>
            <p:nvPr/>
          </p:nvSpPr>
          <p:spPr>
            <a:xfrm>
              <a:off x="1438225" y="40008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61" name="Google Shape;161;p2"/>
            <p:cNvSpPr/>
            <p:nvPr/>
          </p:nvSpPr>
          <p:spPr>
            <a:xfrm>
              <a:off x="1438225" y="430190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62" name="Google Shape;162;p2"/>
            <p:cNvSpPr/>
            <p:nvPr/>
          </p:nvSpPr>
          <p:spPr>
            <a:xfrm>
              <a:off x="1438225" y="44524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63" name="Google Shape;163;p2"/>
            <p:cNvSpPr/>
            <p:nvPr/>
          </p:nvSpPr>
          <p:spPr>
            <a:xfrm>
              <a:off x="1438225" y="46029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64" name="Google Shape;164;p2"/>
            <p:cNvSpPr/>
            <p:nvPr/>
          </p:nvSpPr>
          <p:spPr>
            <a:xfrm>
              <a:off x="1438225" y="47534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65" name="Google Shape;165;p2"/>
            <p:cNvSpPr/>
            <p:nvPr/>
          </p:nvSpPr>
          <p:spPr>
            <a:xfrm>
              <a:off x="1438225" y="49039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66" name="Google Shape;166;p2"/>
            <p:cNvSpPr/>
            <p:nvPr/>
          </p:nvSpPr>
          <p:spPr>
            <a:xfrm>
              <a:off x="1438225" y="505445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67" name="Google Shape;167;p2"/>
            <p:cNvSpPr/>
            <p:nvPr/>
          </p:nvSpPr>
          <p:spPr>
            <a:xfrm>
              <a:off x="1438225" y="520497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68" name="Google Shape;168;p2"/>
            <p:cNvSpPr/>
            <p:nvPr/>
          </p:nvSpPr>
          <p:spPr>
            <a:xfrm>
              <a:off x="1438225" y="53554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69" name="Google Shape;169;p2"/>
            <p:cNvSpPr/>
            <p:nvPr/>
          </p:nvSpPr>
          <p:spPr>
            <a:xfrm>
              <a:off x="1588750" y="2381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70" name="Google Shape;170;p2"/>
            <p:cNvSpPr/>
            <p:nvPr/>
          </p:nvSpPr>
          <p:spPr>
            <a:xfrm>
              <a:off x="1588750" y="8401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71" name="Google Shape;171;p2"/>
            <p:cNvSpPr/>
            <p:nvPr/>
          </p:nvSpPr>
          <p:spPr>
            <a:xfrm>
              <a:off x="1588750" y="9906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72" name="Google Shape;172;p2"/>
            <p:cNvSpPr/>
            <p:nvPr/>
          </p:nvSpPr>
          <p:spPr>
            <a:xfrm>
              <a:off x="1588750" y="14422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73" name="Google Shape;173;p2"/>
            <p:cNvSpPr/>
            <p:nvPr/>
          </p:nvSpPr>
          <p:spPr>
            <a:xfrm>
              <a:off x="1588750" y="174322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74" name="Google Shape;174;p2"/>
            <p:cNvSpPr/>
            <p:nvPr/>
          </p:nvSpPr>
          <p:spPr>
            <a:xfrm>
              <a:off x="1588750" y="21947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75" name="Google Shape;175;p2"/>
            <p:cNvSpPr/>
            <p:nvPr/>
          </p:nvSpPr>
          <p:spPr>
            <a:xfrm>
              <a:off x="1588750" y="24957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76" name="Google Shape;176;p2"/>
            <p:cNvSpPr/>
            <p:nvPr/>
          </p:nvSpPr>
          <p:spPr>
            <a:xfrm>
              <a:off x="1588750" y="27968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77" name="Google Shape;177;p2"/>
            <p:cNvSpPr/>
            <p:nvPr/>
          </p:nvSpPr>
          <p:spPr>
            <a:xfrm>
              <a:off x="1588750" y="294730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78" name="Google Shape;178;p2"/>
            <p:cNvSpPr/>
            <p:nvPr/>
          </p:nvSpPr>
          <p:spPr>
            <a:xfrm>
              <a:off x="1588750" y="32483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79" name="Google Shape;179;p2"/>
            <p:cNvSpPr/>
            <p:nvPr/>
          </p:nvSpPr>
          <p:spPr>
            <a:xfrm>
              <a:off x="1588750" y="33988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80" name="Google Shape;180;p2"/>
            <p:cNvSpPr/>
            <p:nvPr/>
          </p:nvSpPr>
          <p:spPr>
            <a:xfrm>
              <a:off x="1588750" y="36998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81" name="Google Shape;181;p2"/>
            <p:cNvSpPr/>
            <p:nvPr/>
          </p:nvSpPr>
          <p:spPr>
            <a:xfrm>
              <a:off x="1588750" y="385037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82" name="Google Shape;182;p2"/>
            <p:cNvSpPr/>
            <p:nvPr/>
          </p:nvSpPr>
          <p:spPr>
            <a:xfrm>
              <a:off x="1588750" y="41514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83" name="Google Shape;183;p2"/>
            <p:cNvSpPr/>
            <p:nvPr/>
          </p:nvSpPr>
          <p:spPr>
            <a:xfrm>
              <a:off x="1588750" y="430190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84" name="Google Shape;184;p2"/>
            <p:cNvSpPr/>
            <p:nvPr/>
          </p:nvSpPr>
          <p:spPr>
            <a:xfrm>
              <a:off x="1588750" y="44524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85" name="Google Shape;185;p2"/>
            <p:cNvSpPr/>
            <p:nvPr/>
          </p:nvSpPr>
          <p:spPr>
            <a:xfrm>
              <a:off x="1588750" y="46029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86" name="Google Shape;186;p2"/>
            <p:cNvSpPr/>
            <p:nvPr/>
          </p:nvSpPr>
          <p:spPr>
            <a:xfrm>
              <a:off x="1588750" y="49039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87" name="Google Shape;187;p2"/>
            <p:cNvSpPr/>
            <p:nvPr/>
          </p:nvSpPr>
          <p:spPr>
            <a:xfrm>
              <a:off x="1588750" y="520497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88" name="Google Shape;188;p2"/>
            <p:cNvSpPr/>
            <p:nvPr/>
          </p:nvSpPr>
          <p:spPr>
            <a:xfrm>
              <a:off x="1739250" y="2381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89" name="Google Shape;189;p2"/>
            <p:cNvSpPr/>
            <p:nvPr/>
          </p:nvSpPr>
          <p:spPr>
            <a:xfrm>
              <a:off x="1739250" y="8401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90" name="Google Shape;190;p2"/>
            <p:cNvSpPr/>
            <p:nvPr/>
          </p:nvSpPr>
          <p:spPr>
            <a:xfrm>
              <a:off x="1739250" y="11411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91" name="Google Shape;191;p2"/>
            <p:cNvSpPr/>
            <p:nvPr/>
          </p:nvSpPr>
          <p:spPr>
            <a:xfrm>
              <a:off x="1739250" y="14422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92" name="Google Shape;192;p2"/>
            <p:cNvSpPr/>
            <p:nvPr/>
          </p:nvSpPr>
          <p:spPr>
            <a:xfrm>
              <a:off x="1739250" y="18937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93" name="Google Shape;193;p2"/>
            <p:cNvSpPr/>
            <p:nvPr/>
          </p:nvSpPr>
          <p:spPr>
            <a:xfrm>
              <a:off x="1739250" y="24957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94" name="Google Shape;194;p2"/>
            <p:cNvSpPr/>
            <p:nvPr/>
          </p:nvSpPr>
          <p:spPr>
            <a:xfrm>
              <a:off x="1739250" y="26462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95" name="Google Shape;195;p2"/>
            <p:cNvSpPr/>
            <p:nvPr/>
          </p:nvSpPr>
          <p:spPr>
            <a:xfrm>
              <a:off x="1739250" y="36998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96" name="Google Shape;196;p2"/>
            <p:cNvSpPr/>
            <p:nvPr/>
          </p:nvSpPr>
          <p:spPr>
            <a:xfrm>
              <a:off x="1739250" y="41514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97" name="Google Shape;197;p2"/>
            <p:cNvSpPr/>
            <p:nvPr/>
          </p:nvSpPr>
          <p:spPr>
            <a:xfrm>
              <a:off x="1739250" y="49039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98" name="Google Shape;198;p2"/>
            <p:cNvSpPr/>
            <p:nvPr/>
          </p:nvSpPr>
          <p:spPr>
            <a:xfrm>
              <a:off x="1739250" y="53554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99" name="Google Shape;199;p2"/>
            <p:cNvSpPr/>
            <p:nvPr/>
          </p:nvSpPr>
          <p:spPr>
            <a:xfrm>
              <a:off x="1889750" y="38862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00" name="Google Shape;200;p2"/>
            <p:cNvSpPr/>
            <p:nvPr/>
          </p:nvSpPr>
          <p:spPr>
            <a:xfrm>
              <a:off x="1889750" y="8401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01" name="Google Shape;201;p2"/>
            <p:cNvSpPr/>
            <p:nvPr/>
          </p:nvSpPr>
          <p:spPr>
            <a:xfrm>
              <a:off x="1889750" y="33988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02" name="Google Shape;202;p2"/>
            <p:cNvSpPr/>
            <p:nvPr/>
          </p:nvSpPr>
          <p:spPr>
            <a:xfrm>
              <a:off x="1889750" y="460292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03" name="Google Shape;203;p2"/>
            <p:cNvSpPr/>
            <p:nvPr/>
          </p:nvSpPr>
          <p:spPr>
            <a:xfrm>
              <a:off x="1889750" y="520497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04" name="Google Shape;204;p2"/>
            <p:cNvSpPr/>
            <p:nvPr/>
          </p:nvSpPr>
          <p:spPr>
            <a:xfrm>
              <a:off x="2040275" y="68965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05" name="Google Shape;205;p2"/>
            <p:cNvSpPr/>
            <p:nvPr/>
          </p:nvSpPr>
          <p:spPr>
            <a:xfrm>
              <a:off x="2040275" y="189372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06" name="Google Shape;206;p2"/>
            <p:cNvSpPr/>
            <p:nvPr/>
          </p:nvSpPr>
          <p:spPr>
            <a:xfrm>
              <a:off x="2040275" y="2796800"/>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07" name="Google Shape;207;p2"/>
            <p:cNvSpPr/>
            <p:nvPr/>
          </p:nvSpPr>
          <p:spPr>
            <a:xfrm>
              <a:off x="2190775" y="5054450"/>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08" name="Google Shape;208;p2"/>
            <p:cNvSpPr/>
            <p:nvPr/>
          </p:nvSpPr>
          <p:spPr>
            <a:xfrm>
              <a:off x="2341300" y="47534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09" name="Google Shape;209;p2"/>
            <p:cNvSpPr/>
            <p:nvPr/>
          </p:nvSpPr>
          <p:spPr>
            <a:xfrm>
              <a:off x="2642325" y="264627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10" name="Google Shape;210;p2"/>
            <p:cNvSpPr/>
            <p:nvPr/>
          </p:nvSpPr>
          <p:spPr>
            <a:xfrm>
              <a:off x="2642325" y="520497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11" name="Google Shape;211;p2"/>
            <p:cNvSpPr/>
            <p:nvPr/>
          </p:nvSpPr>
          <p:spPr>
            <a:xfrm>
              <a:off x="3244350" y="9906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grpSp>
      <p:grpSp>
        <p:nvGrpSpPr>
          <p:cNvPr id="212" name="Google Shape;212;p2"/>
          <p:cNvGrpSpPr/>
          <p:nvPr/>
        </p:nvGrpSpPr>
        <p:grpSpPr>
          <a:xfrm rot="10800000">
            <a:off x="8489725" y="38264"/>
            <a:ext cx="2690072" cy="6781736"/>
            <a:chOff x="1588750" y="238125"/>
            <a:chExt cx="2078025" cy="5238750"/>
          </a:xfrm>
        </p:grpSpPr>
        <p:sp>
          <p:nvSpPr>
            <p:cNvPr id="213" name="Google Shape;213;p2"/>
            <p:cNvSpPr/>
            <p:nvPr/>
          </p:nvSpPr>
          <p:spPr>
            <a:xfrm>
              <a:off x="1588750" y="129170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14" name="Google Shape;214;p2"/>
            <p:cNvSpPr/>
            <p:nvPr/>
          </p:nvSpPr>
          <p:spPr>
            <a:xfrm>
              <a:off x="1588750" y="159270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15" name="Google Shape;215;p2"/>
            <p:cNvSpPr/>
            <p:nvPr/>
          </p:nvSpPr>
          <p:spPr>
            <a:xfrm>
              <a:off x="1588750" y="264627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16" name="Google Shape;216;p2"/>
            <p:cNvSpPr/>
            <p:nvPr/>
          </p:nvSpPr>
          <p:spPr>
            <a:xfrm>
              <a:off x="1588750" y="400087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17" name="Google Shape;217;p2"/>
            <p:cNvSpPr/>
            <p:nvPr/>
          </p:nvSpPr>
          <p:spPr>
            <a:xfrm>
              <a:off x="1588750" y="47534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18" name="Google Shape;218;p2"/>
            <p:cNvSpPr/>
            <p:nvPr/>
          </p:nvSpPr>
          <p:spPr>
            <a:xfrm>
              <a:off x="1588750" y="505445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19" name="Google Shape;219;p2"/>
            <p:cNvSpPr/>
            <p:nvPr/>
          </p:nvSpPr>
          <p:spPr>
            <a:xfrm>
              <a:off x="1739250" y="53912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20" name="Google Shape;220;p2"/>
            <p:cNvSpPr/>
            <p:nvPr/>
          </p:nvSpPr>
          <p:spPr>
            <a:xfrm>
              <a:off x="1739250" y="129170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21" name="Google Shape;221;p2"/>
            <p:cNvSpPr/>
            <p:nvPr/>
          </p:nvSpPr>
          <p:spPr>
            <a:xfrm>
              <a:off x="1739250" y="27968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22" name="Google Shape;222;p2"/>
            <p:cNvSpPr/>
            <p:nvPr/>
          </p:nvSpPr>
          <p:spPr>
            <a:xfrm>
              <a:off x="1739250" y="33988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23" name="Google Shape;223;p2"/>
            <p:cNvSpPr/>
            <p:nvPr/>
          </p:nvSpPr>
          <p:spPr>
            <a:xfrm>
              <a:off x="1739250" y="35493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24" name="Google Shape;224;p2"/>
            <p:cNvSpPr/>
            <p:nvPr/>
          </p:nvSpPr>
          <p:spPr>
            <a:xfrm>
              <a:off x="1739250" y="430190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25" name="Google Shape;225;p2"/>
            <p:cNvSpPr/>
            <p:nvPr/>
          </p:nvSpPr>
          <p:spPr>
            <a:xfrm>
              <a:off x="1739250" y="520497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26" name="Google Shape;226;p2"/>
            <p:cNvSpPr/>
            <p:nvPr/>
          </p:nvSpPr>
          <p:spPr>
            <a:xfrm>
              <a:off x="1889750" y="23812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27" name="Google Shape;227;p2"/>
            <p:cNvSpPr/>
            <p:nvPr/>
          </p:nvSpPr>
          <p:spPr>
            <a:xfrm>
              <a:off x="1889750" y="14422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28" name="Google Shape;228;p2"/>
            <p:cNvSpPr/>
            <p:nvPr/>
          </p:nvSpPr>
          <p:spPr>
            <a:xfrm>
              <a:off x="1889750" y="174322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29" name="Google Shape;229;p2"/>
            <p:cNvSpPr/>
            <p:nvPr/>
          </p:nvSpPr>
          <p:spPr>
            <a:xfrm>
              <a:off x="1889750" y="189372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30" name="Google Shape;230;p2"/>
            <p:cNvSpPr/>
            <p:nvPr/>
          </p:nvSpPr>
          <p:spPr>
            <a:xfrm>
              <a:off x="1889750" y="20442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31" name="Google Shape;231;p2"/>
            <p:cNvSpPr/>
            <p:nvPr/>
          </p:nvSpPr>
          <p:spPr>
            <a:xfrm>
              <a:off x="1889750" y="21947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32" name="Google Shape;232;p2"/>
            <p:cNvSpPr/>
            <p:nvPr/>
          </p:nvSpPr>
          <p:spPr>
            <a:xfrm>
              <a:off x="1889750" y="23452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33" name="Google Shape;233;p2"/>
            <p:cNvSpPr/>
            <p:nvPr/>
          </p:nvSpPr>
          <p:spPr>
            <a:xfrm>
              <a:off x="1889750" y="249577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34" name="Google Shape;234;p2"/>
            <p:cNvSpPr/>
            <p:nvPr/>
          </p:nvSpPr>
          <p:spPr>
            <a:xfrm>
              <a:off x="1889750" y="2646275"/>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35" name="Google Shape;235;p2"/>
            <p:cNvSpPr/>
            <p:nvPr/>
          </p:nvSpPr>
          <p:spPr>
            <a:xfrm>
              <a:off x="1889750" y="27968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36" name="Google Shape;236;p2"/>
            <p:cNvSpPr/>
            <p:nvPr/>
          </p:nvSpPr>
          <p:spPr>
            <a:xfrm>
              <a:off x="1889750" y="2947300"/>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37" name="Google Shape;237;p2"/>
            <p:cNvSpPr/>
            <p:nvPr/>
          </p:nvSpPr>
          <p:spPr>
            <a:xfrm>
              <a:off x="1889750" y="309782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38" name="Google Shape;238;p2"/>
            <p:cNvSpPr/>
            <p:nvPr/>
          </p:nvSpPr>
          <p:spPr>
            <a:xfrm>
              <a:off x="1889750" y="385037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39" name="Google Shape;239;p2"/>
            <p:cNvSpPr/>
            <p:nvPr/>
          </p:nvSpPr>
          <p:spPr>
            <a:xfrm>
              <a:off x="1889750" y="4000875"/>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40" name="Google Shape;240;p2"/>
            <p:cNvSpPr/>
            <p:nvPr/>
          </p:nvSpPr>
          <p:spPr>
            <a:xfrm>
              <a:off x="1889750" y="41514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41" name="Google Shape;241;p2"/>
            <p:cNvSpPr/>
            <p:nvPr/>
          </p:nvSpPr>
          <p:spPr>
            <a:xfrm>
              <a:off x="1889750" y="430190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42" name="Google Shape;242;p2"/>
            <p:cNvSpPr/>
            <p:nvPr/>
          </p:nvSpPr>
          <p:spPr>
            <a:xfrm>
              <a:off x="1889750" y="445242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43" name="Google Shape;243;p2"/>
            <p:cNvSpPr/>
            <p:nvPr/>
          </p:nvSpPr>
          <p:spPr>
            <a:xfrm>
              <a:off x="1889750" y="47534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44" name="Google Shape;244;p2"/>
            <p:cNvSpPr/>
            <p:nvPr/>
          </p:nvSpPr>
          <p:spPr>
            <a:xfrm>
              <a:off x="1889750" y="49039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45" name="Google Shape;245;p2"/>
            <p:cNvSpPr/>
            <p:nvPr/>
          </p:nvSpPr>
          <p:spPr>
            <a:xfrm>
              <a:off x="2040275" y="388625"/>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46" name="Google Shape;246;p2"/>
            <p:cNvSpPr/>
            <p:nvPr/>
          </p:nvSpPr>
          <p:spPr>
            <a:xfrm>
              <a:off x="2040275" y="114117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47" name="Google Shape;247;p2"/>
            <p:cNvSpPr/>
            <p:nvPr/>
          </p:nvSpPr>
          <p:spPr>
            <a:xfrm>
              <a:off x="2040275" y="129170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48" name="Google Shape;248;p2"/>
            <p:cNvSpPr/>
            <p:nvPr/>
          </p:nvSpPr>
          <p:spPr>
            <a:xfrm>
              <a:off x="2040275" y="1442200"/>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49" name="Google Shape;249;p2"/>
            <p:cNvSpPr/>
            <p:nvPr/>
          </p:nvSpPr>
          <p:spPr>
            <a:xfrm>
              <a:off x="2040275" y="1743225"/>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50" name="Google Shape;250;p2"/>
            <p:cNvSpPr/>
            <p:nvPr/>
          </p:nvSpPr>
          <p:spPr>
            <a:xfrm>
              <a:off x="2040275" y="204425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51" name="Google Shape;251;p2"/>
            <p:cNvSpPr/>
            <p:nvPr/>
          </p:nvSpPr>
          <p:spPr>
            <a:xfrm>
              <a:off x="2040275" y="2646275"/>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52" name="Google Shape;252;p2"/>
            <p:cNvSpPr/>
            <p:nvPr/>
          </p:nvSpPr>
          <p:spPr>
            <a:xfrm>
              <a:off x="2040275" y="2947300"/>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53" name="Google Shape;253;p2"/>
            <p:cNvSpPr/>
            <p:nvPr/>
          </p:nvSpPr>
          <p:spPr>
            <a:xfrm>
              <a:off x="2040275" y="309782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54" name="Google Shape;254;p2"/>
            <p:cNvSpPr/>
            <p:nvPr/>
          </p:nvSpPr>
          <p:spPr>
            <a:xfrm>
              <a:off x="2040275" y="324832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55" name="Google Shape;255;p2"/>
            <p:cNvSpPr/>
            <p:nvPr/>
          </p:nvSpPr>
          <p:spPr>
            <a:xfrm>
              <a:off x="2040275" y="3549350"/>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56" name="Google Shape;256;p2"/>
            <p:cNvSpPr/>
            <p:nvPr/>
          </p:nvSpPr>
          <p:spPr>
            <a:xfrm>
              <a:off x="2040275" y="369987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57" name="Google Shape;257;p2"/>
            <p:cNvSpPr/>
            <p:nvPr/>
          </p:nvSpPr>
          <p:spPr>
            <a:xfrm>
              <a:off x="2040275" y="3850375"/>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58" name="Google Shape;258;p2"/>
            <p:cNvSpPr/>
            <p:nvPr/>
          </p:nvSpPr>
          <p:spPr>
            <a:xfrm>
              <a:off x="2040275" y="4000875"/>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59" name="Google Shape;259;p2"/>
            <p:cNvSpPr/>
            <p:nvPr/>
          </p:nvSpPr>
          <p:spPr>
            <a:xfrm>
              <a:off x="2040275" y="4301900"/>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60" name="Google Shape;260;p2"/>
            <p:cNvSpPr/>
            <p:nvPr/>
          </p:nvSpPr>
          <p:spPr>
            <a:xfrm>
              <a:off x="2040275" y="445242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61" name="Google Shape;261;p2"/>
            <p:cNvSpPr/>
            <p:nvPr/>
          </p:nvSpPr>
          <p:spPr>
            <a:xfrm>
              <a:off x="2040275" y="4903950"/>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62" name="Google Shape;262;p2"/>
            <p:cNvSpPr/>
            <p:nvPr/>
          </p:nvSpPr>
          <p:spPr>
            <a:xfrm>
              <a:off x="2040275" y="5054450"/>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63" name="Google Shape;263;p2"/>
            <p:cNvSpPr/>
            <p:nvPr/>
          </p:nvSpPr>
          <p:spPr>
            <a:xfrm>
              <a:off x="2040275" y="5204975"/>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64" name="Google Shape;264;p2"/>
            <p:cNvSpPr/>
            <p:nvPr/>
          </p:nvSpPr>
          <p:spPr>
            <a:xfrm>
              <a:off x="2190775" y="23812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65" name="Google Shape;265;p2"/>
            <p:cNvSpPr/>
            <p:nvPr/>
          </p:nvSpPr>
          <p:spPr>
            <a:xfrm>
              <a:off x="2190775" y="6896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66" name="Google Shape;266;p2"/>
            <p:cNvSpPr/>
            <p:nvPr/>
          </p:nvSpPr>
          <p:spPr>
            <a:xfrm>
              <a:off x="2190775" y="8401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67" name="Google Shape;267;p2"/>
            <p:cNvSpPr/>
            <p:nvPr/>
          </p:nvSpPr>
          <p:spPr>
            <a:xfrm>
              <a:off x="2190775" y="114117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68" name="Google Shape;268;p2"/>
            <p:cNvSpPr/>
            <p:nvPr/>
          </p:nvSpPr>
          <p:spPr>
            <a:xfrm>
              <a:off x="2190775" y="129170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69" name="Google Shape;269;p2"/>
            <p:cNvSpPr/>
            <p:nvPr/>
          </p:nvSpPr>
          <p:spPr>
            <a:xfrm>
              <a:off x="2190775" y="1592700"/>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70" name="Google Shape;270;p2"/>
            <p:cNvSpPr/>
            <p:nvPr/>
          </p:nvSpPr>
          <p:spPr>
            <a:xfrm>
              <a:off x="2190775" y="174322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71" name="Google Shape;271;p2"/>
            <p:cNvSpPr/>
            <p:nvPr/>
          </p:nvSpPr>
          <p:spPr>
            <a:xfrm>
              <a:off x="2190775" y="189372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72" name="Google Shape;272;p2"/>
            <p:cNvSpPr/>
            <p:nvPr/>
          </p:nvSpPr>
          <p:spPr>
            <a:xfrm>
              <a:off x="2190775" y="20442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73" name="Google Shape;273;p2"/>
            <p:cNvSpPr/>
            <p:nvPr/>
          </p:nvSpPr>
          <p:spPr>
            <a:xfrm>
              <a:off x="2190775" y="21947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74" name="Google Shape;274;p2"/>
            <p:cNvSpPr/>
            <p:nvPr/>
          </p:nvSpPr>
          <p:spPr>
            <a:xfrm>
              <a:off x="2190775" y="23452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75" name="Google Shape;275;p2"/>
            <p:cNvSpPr/>
            <p:nvPr/>
          </p:nvSpPr>
          <p:spPr>
            <a:xfrm>
              <a:off x="2190775" y="249577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76" name="Google Shape;276;p2"/>
            <p:cNvSpPr/>
            <p:nvPr/>
          </p:nvSpPr>
          <p:spPr>
            <a:xfrm>
              <a:off x="2190775" y="27968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77" name="Google Shape;277;p2"/>
            <p:cNvSpPr/>
            <p:nvPr/>
          </p:nvSpPr>
          <p:spPr>
            <a:xfrm>
              <a:off x="2190775" y="309782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78" name="Google Shape;278;p2"/>
            <p:cNvSpPr/>
            <p:nvPr/>
          </p:nvSpPr>
          <p:spPr>
            <a:xfrm>
              <a:off x="2190775" y="324832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79" name="Google Shape;279;p2"/>
            <p:cNvSpPr/>
            <p:nvPr/>
          </p:nvSpPr>
          <p:spPr>
            <a:xfrm>
              <a:off x="2190775" y="33988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80" name="Google Shape;280;p2"/>
            <p:cNvSpPr/>
            <p:nvPr/>
          </p:nvSpPr>
          <p:spPr>
            <a:xfrm>
              <a:off x="2190775" y="35493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81" name="Google Shape;281;p2"/>
            <p:cNvSpPr/>
            <p:nvPr/>
          </p:nvSpPr>
          <p:spPr>
            <a:xfrm>
              <a:off x="2190775" y="36998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82" name="Google Shape;282;p2"/>
            <p:cNvSpPr/>
            <p:nvPr/>
          </p:nvSpPr>
          <p:spPr>
            <a:xfrm>
              <a:off x="2190775" y="4000875"/>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83" name="Google Shape;283;p2"/>
            <p:cNvSpPr/>
            <p:nvPr/>
          </p:nvSpPr>
          <p:spPr>
            <a:xfrm>
              <a:off x="2190775" y="41514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84" name="Google Shape;284;p2"/>
            <p:cNvSpPr/>
            <p:nvPr/>
          </p:nvSpPr>
          <p:spPr>
            <a:xfrm>
              <a:off x="2190775" y="445242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85" name="Google Shape;285;p2"/>
            <p:cNvSpPr/>
            <p:nvPr/>
          </p:nvSpPr>
          <p:spPr>
            <a:xfrm>
              <a:off x="2190775" y="460292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86" name="Google Shape;286;p2"/>
            <p:cNvSpPr/>
            <p:nvPr/>
          </p:nvSpPr>
          <p:spPr>
            <a:xfrm>
              <a:off x="2190775" y="47534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87" name="Google Shape;287;p2"/>
            <p:cNvSpPr/>
            <p:nvPr/>
          </p:nvSpPr>
          <p:spPr>
            <a:xfrm>
              <a:off x="2190775" y="520497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88" name="Google Shape;288;p2"/>
            <p:cNvSpPr/>
            <p:nvPr/>
          </p:nvSpPr>
          <p:spPr>
            <a:xfrm>
              <a:off x="2190775" y="535547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89" name="Google Shape;289;p2"/>
            <p:cNvSpPr/>
            <p:nvPr/>
          </p:nvSpPr>
          <p:spPr>
            <a:xfrm>
              <a:off x="2341300" y="53912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90" name="Google Shape;290;p2"/>
            <p:cNvSpPr/>
            <p:nvPr/>
          </p:nvSpPr>
          <p:spPr>
            <a:xfrm>
              <a:off x="2341300" y="6896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91" name="Google Shape;291;p2"/>
            <p:cNvSpPr/>
            <p:nvPr/>
          </p:nvSpPr>
          <p:spPr>
            <a:xfrm>
              <a:off x="2341300" y="9906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92" name="Google Shape;292;p2"/>
            <p:cNvSpPr/>
            <p:nvPr/>
          </p:nvSpPr>
          <p:spPr>
            <a:xfrm>
              <a:off x="2341300" y="129170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93" name="Google Shape;293;p2"/>
            <p:cNvSpPr/>
            <p:nvPr/>
          </p:nvSpPr>
          <p:spPr>
            <a:xfrm>
              <a:off x="2341300" y="14422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94" name="Google Shape;294;p2"/>
            <p:cNvSpPr/>
            <p:nvPr/>
          </p:nvSpPr>
          <p:spPr>
            <a:xfrm>
              <a:off x="2341300" y="159270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95" name="Google Shape;295;p2"/>
            <p:cNvSpPr/>
            <p:nvPr/>
          </p:nvSpPr>
          <p:spPr>
            <a:xfrm>
              <a:off x="2341300" y="174322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96" name="Google Shape;296;p2"/>
            <p:cNvSpPr/>
            <p:nvPr/>
          </p:nvSpPr>
          <p:spPr>
            <a:xfrm>
              <a:off x="2341300" y="21947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97" name="Google Shape;297;p2"/>
            <p:cNvSpPr/>
            <p:nvPr/>
          </p:nvSpPr>
          <p:spPr>
            <a:xfrm>
              <a:off x="2341300" y="23452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98" name="Google Shape;298;p2"/>
            <p:cNvSpPr/>
            <p:nvPr/>
          </p:nvSpPr>
          <p:spPr>
            <a:xfrm>
              <a:off x="2341300" y="24957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99" name="Google Shape;299;p2"/>
            <p:cNvSpPr/>
            <p:nvPr/>
          </p:nvSpPr>
          <p:spPr>
            <a:xfrm>
              <a:off x="2341300" y="264627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00" name="Google Shape;300;p2"/>
            <p:cNvSpPr/>
            <p:nvPr/>
          </p:nvSpPr>
          <p:spPr>
            <a:xfrm>
              <a:off x="2341300" y="27968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01" name="Google Shape;301;p2"/>
            <p:cNvSpPr/>
            <p:nvPr/>
          </p:nvSpPr>
          <p:spPr>
            <a:xfrm>
              <a:off x="2341300" y="294730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02" name="Google Shape;302;p2"/>
            <p:cNvSpPr/>
            <p:nvPr/>
          </p:nvSpPr>
          <p:spPr>
            <a:xfrm>
              <a:off x="2341300" y="30978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03" name="Google Shape;303;p2"/>
            <p:cNvSpPr/>
            <p:nvPr/>
          </p:nvSpPr>
          <p:spPr>
            <a:xfrm>
              <a:off x="2341300" y="32483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04" name="Google Shape;304;p2"/>
            <p:cNvSpPr/>
            <p:nvPr/>
          </p:nvSpPr>
          <p:spPr>
            <a:xfrm>
              <a:off x="2341300" y="33988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05" name="Google Shape;305;p2"/>
            <p:cNvSpPr/>
            <p:nvPr/>
          </p:nvSpPr>
          <p:spPr>
            <a:xfrm>
              <a:off x="2341300" y="35493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06" name="Google Shape;306;p2"/>
            <p:cNvSpPr/>
            <p:nvPr/>
          </p:nvSpPr>
          <p:spPr>
            <a:xfrm>
              <a:off x="2341300" y="385037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07" name="Google Shape;307;p2"/>
            <p:cNvSpPr/>
            <p:nvPr/>
          </p:nvSpPr>
          <p:spPr>
            <a:xfrm>
              <a:off x="2341300" y="41514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08" name="Google Shape;308;p2"/>
            <p:cNvSpPr/>
            <p:nvPr/>
          </p:nvSpPr>
          <p:spPr>
            <a:xfrm>
              <a:off x="2341300" y="430190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09" name="Google Shape;309;p2"/>
            <p:cNvSpPr/>
            <p:nvPr/>
          </p:nvSpPr>
          <p:spPr>
            <a:xfrm>
              <a:off x="2341300" y="44524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10" name="Google Shape;310;p2"/>
            <p:cNvSpPr/>
            <p:nvPr/>
          </p:nvSpPr>
          <p:spPr>
            <a:xfrm>
              <a:off x="2341300" y="46029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11" name="Google Shape;311;p2"/>
            <p:cNvSpPr/>
            <p:nvPr/>
          </p:nvSpPr>
          <p:spPr>
            <a:xfrm>
              <a:off x="2341300" y="49039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12" name="Google Shape;312;p2"/>
            <p:cNvSpPr/>
            <p:nvPr/>
          </p:nvSpPr>
          <p:spPr>
            <a:xfrm>
              <a:off x="2341300" y="505445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13" name="Google Shape;313;p2"/>
            <p:cNvSpPr/>
            <p:nvPr/>
          </p:nvSpPr>
          <p:spPr>
            <a:xfrm>
              <a:off x="2341300" y="520497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14" name="Google Shape;314;p2"/>
            <p:cNvSpPr/>
            <p:nvPr/>
          </p:nvSpPr>
          <p:spPr>
            <a:xfrm>
              <a:off x="2341300" y="53554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15" name="Google Shape;315;p2"/>
            <p:cNvSpPr/>
            <p:nvPr/>
          </p:nvSpPr>
          <p:spPr>
            <a:xfrm>
              <a:off x="2491800" y="38862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16" name="Google Shape;316;p2"/>
            <p:cNvSpPr/>
            <p:nvPr/>
          </p:nvSpPr>
          <p:spPr>
            <a:xfrm>
              <a:off x="2491800" y="6896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17" name="Google Shape;317;p2"/>
            <p:cNvSpPr/>
            <p:nvPr/>
          </p:nvSpPr>
          <p:spPr>
            <a:xfrm>
              <a:off x="2491800" y="8401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18" name="Google Shape;318;p2"/>
            <p:cNvSpPr/>
            <p:nvPr/>
          </p:nvSpPr>
          <p:spPr>
            <a:xfrm>
              <a:off x="2491800" y="9906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19" name="Google Shape;319;p2"/>
            <p:cNvSpPr/>
            <p:nvPr/>
          </p:nvSpPr>
          <p:spPr>
            <a:xfrm>
              <a:off x="2491800" y="11411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20" name="Google Shape;320;p2"/>
            <p:cNvSpPr/>
            <p:nvPr/>
          </p:nvSpPr>
          <p:spPr>
            <a:xfrm>
              <a:off x="2491800" y="14422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21" name="Google Shape;321;p2"/>
            <p:cNvSpPr/>
            <p:nvPr/>
          </p:nvSpPr>
          <p:spPr>
            <a:xfrm>
              <a:off x="2491800" y="174322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22" name="Google Shape;322;p2"/>
            <p:cNvSpPr/>
            <p:nvPr/>
          </p:nvSpPr>
          <p:spPr>
            <a:xfrm>
              <a:off x="2491800" y="18937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23" name="Google Shape;323;p2"/>
            <p:cNvSpPr/>
            <p:nvPr/>
          </p:nvSpPr>
          <p:spPr>
            <a:xfrm>
              <a:off x="2491800" y="20442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24" name="Google Shape;324;p2"/>
            <p:cNvSpPr/>
            <p:nvPr/>
          </p:nvSpPr>
          <p:spPr>
            <a:xfrm>
              <a:off x="2491800" y="23452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25" name="Google Shape;325;p2"/>
            <p:cNvSpPr/>
            <p:nvPr/>
          </p:nvSpPr>
          <p:spPr>
            <a:xfrm>
              <a:off x="2491800" y="24957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26" name="Google Shape;326;p2"/>
            <p:cNvSpPr/>
            <p:nvPr/>
          </p:nvSpPr>
          <p:spPr>
            <a:xfrm>
              <a:off x="2491800" y="26462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27" name="Google Shape;327;p2"/>
            <p:cNvSpPr/>
            <p:nvPr/>
          </p:nvSpPr>
          <p:spPr>
            <a:xfrm>
              <a:off x="2491800" y="27968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28" name="Google Shape;328;p2"/>
            <p:cNvSpPr/>
            <p:nvPr/>
          </p:nvSpPr>
          <p:spPr>
            <a:xfrm>
              <a:off x="2491800" y="294730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29" name="Google Shape;329;p2"/>
            <p:cNvSpPr/>
            <p:nvPr/>
          </p:nvSpPr>
          <p:spPr>
            <a:xfrm>
              <a:off x="2491800" y="30978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30" name="Google Shape;330;p2"/>
            <p:cNvSpPr/>
            <p:nvPr/>
          </p:nvSpPr>
          <p:spPr>
            <a:xfrm>
              <a:off x="2491800" y="32483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31" name="Google Shape;331;p2"/>
            <p:cNvSpPr/>
            <p:nvPr/>
          </p:nvSpPr>
          <p:spPr>
            <a:xfrm>
              <a:off x="2491800" y="35493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32" name="Google Shape;332;p2"/>
            <p:cNvSpPr/>
            <p:nvPr/>
          </p:nvSpPr>
          <p:spPr>
            <a:xfrm>
              <a:off x="2491800" y="385037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33" name="Google Shape;333;p2"/>
            <p:cNvSpPr/>
            <p:nvPr/>
          </p:nvSpPr>
          <p:spPr>
            <a:xfrm>
              <a:off x="2491800" y="40008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34" name="Google Shape;334;p2"/>
            <p:cNvSpPr/>
            <p:nvPr/>
          </p:nvSpPr>
          <p:spPr>
            <a:xfrm>
              <a:off x="2491800" y="41514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35" name="Google Shape;335;p2"/>
            <p:cNvSpPr/>
            <p:nvPr/>
          </p:nvSpPr>
          <p:spPr>
            <a:xfrm>
              <a:off x="2491800" y="430190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36" name="Google Shape;336;p2"/>
            <p:cNvSpPr/>
            <p:nvPr/>
          </p:nvSpPr>
          <p:spPr>
            <a:xfrm>
              <a:off x="2491800" y="46029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37" name="Google Shape;337;p2"/>
            <p:cNvSpPr/>
            <p:nvPr/>
          </p:nvSpPr>
          <p:spPr>
            <a:xfrm>
              <a:off x="2491800" y="47534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38" name="Google Shape;338;p2"/>
            <p:cNvSpPr/>
            <p:nvPr/>
          </p:nvSpPr>
          <p:spPr>
            <a:xfrm>
              <a:off x="2491800" y="505445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39" name="Google Shape;339;p2"/>
            <p:cNvSpPr/>
            <p:nvPr/>
          </p:nvSpPr>
          <p:spPr>
            <a:xfrm>
              <a:off x="2491800" y="53554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40" name="Google Shape;340;p2"/>
            <p:cNvSpPr/>
            <p:nvPr/>
          </p:nvSpPr>
          <p:spPr>
            <a:xfrm>
              <a:off x="2642325" y="53912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41" name="Google Shape;341;p2"/>
            <p:cNvSpPr/>
            <p:nvPr/>
          </p:nvSpPr>
          <p:spPr>
            <a:xfrm>
              <a:off x="2642325" y="9906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42" name="Google Shape;342;p2"/>
            <p:cNvSpPr/>
            <p:nvPr/>
          </p:nvSpPr>
          <p:spPr>
            <a:xfrm>
              <a:off x="2642325" y="11411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43" name="Google Shape;343;p2"/>
            <p:cNvSpPr/>
            <p:nvPr/>
          </p:nvSpPr>
          <p:spPr>
            <a:xfrm>
              <a:off x="2642325" y="129170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44" name="Google Shape;344;p2"/>
            <p:cNvSpPr/>
            <p:nvPr/>
          </p:nvSpPr>
          <p:spPr>
            <a:xfrm>
              <a:off x="2642325" y="159270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45" name="Google Shape;345;p2"/>
            <p:cNvSpPr/>
            <p:nvPr/>
          </p:nvSpPr>
          <p:spPr>
            <a:xfrm>
              <a:off x="2642325" y="18937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46" name="Google Shape;346;p2"/>
            <p:cNvSpPr/>
            <p:nvPr/>
          </p:nvSpPr>
          <p:spPr>
            <a:xfrm>
              <a:off x="2642325" y="20442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47" name="Google Shape;347;p2"/>
            <p:cNvSpPr/>
            <p:nvPr/>
          </p:nvSpPr>
          <p:spPr>
            <a:xfrm>
              <a:off x="2642325" y="21947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48" name="Google Shape;348;p2"/>
            <p:cNvSpPr/>
            <p:nvPr/>
          </p:nvSpPr>
          <p:spPr>
            <a:xfrm>
              <a:off x="2642325" y="24957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49" name="Google Shape;349;p2"/>
            <p:cNvSpPr/>
            <p:nvPr/>
          </p:nvSpPr>
          <p:spPr>
            <a:xfrm>
              <a:off x="2642325" y="27968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50" name="Google Shape;350;p2"/>
            <p:cNvSpPr/>
            <p:nvPr/>
          </p:nvSpPr>
          <p:spPr>
            <a:xfrm>
              <a:off x="2642325" y="30978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51" name="Google Shape;351;p2"/>
            <p:cNvSpPr/>
            <p:nvPr/>
          </p:nvSpPr>
          <p:spPr>
            <a:xfrm>
              <a:off x="2642325" y="33988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52" name="Google Shape;352;p2"/>
            <p:cNvSpPr/>
            <p:nvPr/>
          </p:nvSpPr>
          <p:spPr>
            <a:xfrm>
              <a:off x="2642325" y="35493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53" name="Google Shape;353;p2"/>
            <p:cNvSpPr/>
            <p:nvPr/>
          </p:nvSpPr>
          <p:spPr>
            <a:xfrm>
              <a:off x="2642325" y="400087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54" name="Google Shape;354;p2"/>
            <p:cNvSpPr/>
            <p:nvPr/>
          </p:nvSpPr>
          <p:spPr>
            <a:xfrm>
              <a:off x="2642325" y="41514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55" name="Google Shape;355;p2"/>
            <p:cNvSpPr/>
            <p:nvPr/>
          </p:nvSpPr>
          <p:spPr>
            <a:xfrm>
              <a:off x="2642325" y="430190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56" name="Google Shape;356;p2"/>
            <p:cNvSpPr/>
            <p:nvPr/>
          </p:nvSpPr>
          <p:spPr>
            <a:xfrm>
              <a:off x="2642325" y="44524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57" name="Google Shape;357;p2"/>
            <p:cNvSpPr/>
            <p:nvPr/>
          </p:nvSpPr>
          <p:spPr>
            <a:xfrm>
              <a:off x="2642325" y="46029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58" name="Google Shape;358;p2"/>
            <p:cNvSpPr/>
            <p:nvPr/>
          </p:nvSpPr>
          <p:spPr>
            <a:xfrm>
              <a:off x="2642325" y="49039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59" name="Google Shape;359;p2"/>
            <p:cNvSpPr/>
            <p:nvPr/>
          </p:nvSpPr>
          <p:spPr>
            <a:xfrm>
              <a:off x="2642325" y="505445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60" name="Google Shape;360;p2"/>
            <p:cNvSpPr/>
            <p:nvPr/>
          </p:nvSpPr>
          <p:spPr>
            <a:xfrm>
              <a:off x="2792825" y="2381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61" name="Google Shape;361;p2"/>
            <p:cNvSpPr/>
            <p:nvPr/>
          </p:nvSpPr>
          <p:spPr>
            <a:xfrm>
              <a:off x="2792825" y="6896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62" name="Google Shape;362;p2"/>
            <p:cNvSpPr/>
            <p:nvPr/>
          </p:nvSpPr>
          <p:spPr>
            <a:xfrm>
              <a:off x="2792825" y="9906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63" name="Google Shape;363;p2"/>
            <p:cNvSpPr/>
            <p:nvPr/>
          </p:nvSpPr>
          <p:spPr>
            <a:xfrm>
              <a:off x="2792825" y="14422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64" name="Google Shape;364;p2"/>
            <p:cNvSpPr/>
            <p:nvPr/>
          </p:nvSpPr>
          <p:spPr>
            <a:xfrm>
              <a:off x="2792825" y="159270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65" name="Google Shape;365;p2"/>
            <p:cNvSpPr/>
            <p:nvPr/>
          </p:nvSpPr>
          <p:spPr>
            <a:xfrm>
              <a:off x="2792825" y="21947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66" name="Google Shape;366;p2"/>
            <p:cNvSpPr/>
            <p:nvPr/>
          </p:nvSpPr>
          <p:spPr>
            <a:xfrm>
              <a:off x="2792825" y="23452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67" name="Google Shape;367;p2"/>
            <p:cNvSpPr/>
            <p:nvPr/>
          </p:nvSpPr>
          <p:spPr>
            <a:xfrm>
              <a:off x="2792825" y="26462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68" name="Google Shape;368;p2"/>
            <p:cNvSpPr/>
            <p:nvPr/>
          </p:nvSpPr>
          <p:spPr>
            <a:xfrm>
              <a:off x="2792825" y="27968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69" name="Google Shape;369;p2"/>
            <p:cNvSpPr/>
            <p:nvPr/>
          </p:nvSpPr>
          <p:spPr>
            <a:xfrm>
              <a:off x="2792825" y="294730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70" name="Google Shape;370;p2"/>
            <p:cNvSpPr/>
            <p:nvPr/>
          </p:nvSpPr>
          <p:spPr>
            <a:xfrm>
              <a:off x="2792825" y="30978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71" name="Google Shape;371;p2"/>
            <p:cNvSpPr/>
            <p:nvPr/>
          </p:nvSpPr>
          <p:spPr>
            <a:xfrm>
              <a:off x="2792825" y="35493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72" name="Google Shape;372;p2"/>
            <p:cNvSpPr/>
            <p:nvPr/>
          </p:nvSpPr>
          <p:spPr>
            <a:xfrm>
              <a:off x="2792825" y="36998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73" name="Google Shape;373;p2"/>
            <p:cNvSpPr/>
            <p:nvPr/>
          </p:nvSpPr>
          <p:spPr>
            <a:xfrm>
              <a:off x="2792825" y="385037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74" name="Google Shape;374;p2"/>
            <p:cNvSpPr/>
            <p:nvPr/>
          </p:nvSpPr>
          <p:spPr>
            <a:xfrm>
              <a:off x="2792825" y="41514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75" name="Google Shape;375;p2"/>
            <p:cNvSpPr/>
            <p:nvPr/>
          </p:nvSpPr>
          <p:spPr>
            <a:xfrm>
              <a:off x="2792825" y="49039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76" name="Google Shape;376;p2"/>
            <p:cNvSpPr/>
            <p:nvPr/>
          </p:nvSpPr>
          <p:spPr>
            <a:xfrm>
              <a:off x="2792825" y="520497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77" name="Google Shape;377;p2"/>
            <p:cNvSpPr/>
            <p:nvPr/>
          </p:nvSpPr>
          <p:spPr>
            <a:xfrm>
              <a:off x="2792825" y="53554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78" name="Google Shape;378;p2"/>
            <p:cNvSpPr/>
            <p:nvPr/>
          </p:nvSpPr>
          <p:spPr>
            <a:xfrm>
              <a:off x="2943325" y="38862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79" name="Google Shape;379;p2"/>
            <p:cNvSpPr/>
            <p:nvPr/>
          </p:nvSpPr>
          <p:spPr>
            <a:xfrm>
              <a:off x="2943325" y="539125"/>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80" name="Google Shape;380;p2"/>
            <p:cNvSpPr/>
            <p:nvPr/>
          </p:nvSpPr>
          <p:spPr>
            <a:xfrm>
              <a:off x="2943325" y="9906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81" name="Google Shape;381;p2"/>
            <p:cNvSpPr/>
            <p:nvPr/>
          </p:nvSpPr>
          <p:spPr>
            <a:xfrm>
              <a:off x="2943325" y="129170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82" name="Google Shape;382;p2"/>
            <p:cNvSpPr/>
            <p:nvPr/>
          </p:nvSpPr>
          <p:spPr>
            <a:xfrm>
              <a:off x="2943325" y="1592700"/>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83" name="Google Shape;383;p2"/>
            <p:cNvSpPr/>
            <p:nvPr/>
          </p:nvSpPr>
          <p:spPr>
            <a:xfrm>
              <a:off x="2943325" y="20442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84" name="Google Shape;384;p2"/>
            <p:cNvSpPr/>
            <p:nvPr/>
          </p:nvSpPr>
          <p:spPr>
            <a:xfrm>
              <a:off x="2943325" y="23452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85" name="Google Shape;385;p2"/>
            <p:cNvSpPr/>
            <p:nvPr/>
          </p:nvSpPr>
          <p:spPr>
            <a:xfrm>
              <a:off x="2943325" y="27968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86" name="Google Shape;386;p2"/>
            <p:cNvSpPr/>
            <p:nvPr/>
          </p:nvSpPr>
          <p:spPr>
            <a:xfrm>
              <a:off x="2943325" y="309782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87" name="Google Shape;387;p2"/>
            <p:cNvSpPr/>
            <p:nvPr/>
          </p:nvSpPr>
          <p:spPr>
            <a:xfrm>
              <a:off x="2943325" y="324832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88" name="Google Shape;388;p2"/>
            <p:cNvSpPr/>
            <p:nvPr/>
          </p:nvSpPr>
          <p:spPr>
            <a:xfrm>
              <a:off x="2943325" y="35493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89" name="Google Shape;389;p2"/>
            <p:cNvSpPr/>
            <p:nvPr/>
          </p:nvSpPr>
          <p:spPr>
            <a:xfrm>
              <a:off x="2943325" y="36998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90" name="Google Shape;390;p2"/>
            <p:cNvSpPr/>
            <p:nvPr/>
          </p:nvSpPr>
          <p:spPr>
            <a:xfrm>
              <a:off x="2943325" y="385037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91" name="Google Shape;391;p2"/>
            <p:cNvSpPr/>
            <p:nvPr/>
          </p:nvSpPr>
          <p:spPr>
            <a:xfrm>
              <a:off x="2943325" y="41514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92" name="Google Shape;392;p2"/>
            <p:cNvSpPr/>
            <p:nvPr/>
          </p:nvSpPr>
          <p:spPr>
            <a:xfrm>
              <a:off x="2943325" y="430190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93" name="Google Shape;393;p2"/>
            <p:cNvSpPr/>
            <p:nvPr/>
          </p:nvSpPr>
          <p:spPr>
            <a:xfrm>
              <a:off x="2943325" y="47534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94" name="Google Shape;394;p2"/>
            <p:cNvSpPr/>
            <p:nvPr/>
          </p:nvSpPr>
          <p:spPr>
            <a:xfrm>
              <a:off x="2943325" y="5054450"/>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95" name="Google Shape;395;p2"/>
            <p:cNvSpPr/>
            <p:nvPr/>
          </p:nvSpPr>
          <p:spPr>
            <a:xfrm>
              <a:off x="2943325" y="520497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96" name="Google Shape;396;p2"/>
            <p:cNvSpPr/>
            <p:nvPr/>
          </p:nvSpPr>
          <p:spPr>
            <a:xfrm>
              <a:off x="3093850" y="23812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97" name="Google Shape;397;p2"/>
            <p:cNvSpPr/>
            <p:nvPr/>
          </p:nvSpPr>
          <p:spPr>
            <a:xfrm>
              <a:off x="3093850" y="68965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98" name="Google Shape;398;p2"/>
            <p:cNvSpPr/>
            <p:nvPr/>
          </p:nvSpPr>
          <p:spPr>
            <a:xfrm>
              <a:off x="3093850" y="114117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99" name="Google Shape;399;p2"/>
            <p:cNvSpPr/>
            <p:nvPr/>
          </p:nvSpPr>
          <p:spPr>
            <a:xfrm>
              <a:off x="3093850" y="1743225"/>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400" name="Google Shape;400;p2"/>
            <p:cNvSpPr/>
            <p:nvPr/>
          </p:nvSpPr>
          <p:spPr>
            <a:xfrm>
              <a:off x="3093850" y="234527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401" name="Google Shape;401;p2"/>
            <p:cNvSpPr/>
            <p:nvPr/>
          </p:nvSpPr>
          <p:spPr>
            <a:xfrm>
              <a:off x="3093850" y="309782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402" name="Google Shape;402;p2"/>
            <p:cNvSpPr/>
            <p:nvPr/>
          </p:nvSpPr>
          <p:spPr>
            <a:xfrm>
              <a:off x="3093850" y="4301900"/>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403" name="Google Shape;403;p2"/>
            <p:cNvSpPr/>
            <p:nvPr/>
          </p:nvSpPr>
          <p:spPr>
            <a:xfrm>
              <a:off x="3093850" y="445242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404" name="Google Shape;404;p2"/>
            <p:cNvSpPr/>
            <p:nvPr/>
          </p:nvSpPr>
          <p:spPr>
            <a:xfrm>
              <a:off x="3093850" y="535547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405" name="Google Shape;405;p2"/>
            <p:cNvSpPr/>
            <p:nvPr/>
          </p:nvSpPr>
          <p:spPr>
            <a:xfrm>
              <a:off x="3244350" y="38862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406" name="Google Shape;406;p2"/>
            <p:cNvSpPr/>
            <p:nvPr/>
          </p:nvSpPr>
          <p:spPr>
            <a:xfrm>
              <a:off x="3244350" y="129170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407" name="Google Shape;407;p2"/>
            <p:cNvSpPr/>
            <p:nvPr/>
          </p:nvSpPr>
          <p:spPr>
            <a:xfrm>
              <a:off x="3244350" y="20442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408" name="Google Shape;408;p2"/>
            <p:cNvSpPr/>
            <p:nvPr/>
          </p:nvSpPr>
          <p:spPr>
            <a:xfrm>
              <a:off x="3244350" y="27968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409" name="Google Shape;409;p2"/>
            <p:cNvSpPr/>
            <p:nvPr/>
          </p:nvSpPr>
          <p:spPr>
            <a:xfrm>
              <a:off x="3244350" y="36998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410" name="Google Shape;410;p2"/>
            <p:cNvSpPr/>
            <p:nvPr/>
          </p:nvSpPr>
          <p:spPr>
            <a:xfrm>
              <a:off x="3244350" y="445242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411" name="Google Shape;411;p2"/>
            <p:cNvSpPr/>
            <p:nvPr/>
          </p:nvSpPr>
          <p:spPr>
            <a:xfrm>
              <a:off x="3244350" y="460292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412" name="Google Shape;412;p2"/>
            <p:cNvSpPr/>
            <p:nvPr/>
          </p:nvSpPr>
          <p:spPr>
            <a:xfrm>
              <a:off x="3244350" y="520497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413" name="Google Shape;413;p2"/>
            <p:cNvSpPr/>
            <p:nvPr/>
          </p:nvSpPr>
          <p:spPr>
            <a:xfrm>
              <a:off x="3394875" y="2381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414" name="Google Shape;414;p2"/>
            <p:cNvSpPr/>
            <p:nvPr/>
          </p:nvSpPr>
          <p:spPr>
            <a:xfrm>
              <a:off x="3394875" y="129170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415" name="Google Shape;415;p2"/>
            <p:cNvSpPr/>
            <p:nvPr/>
          </p:nvSpPr>
          <p:spPr>
            <a:xfrm>
              <a:off x="3394875" y="32483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416" name="Google Shape;416;p2"/>
            <p:cNvSpPr/>
            <p:nvPr/>
          </p:nvSpPr>
          <p:spPr>
            <a:xfrm>
              <a:off x="3394875" y="385037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417" name="Google Shape;417;p2"/>
            <p:cNvSpPr/>
            <p:nvPr/>
          </p:nvSpPr>
          <p:spPr>
            <a:xfrm>
              <a:off x="3394875" y="44524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418" name="Google Shape;418;p2"/>
            <p:cNvSpPr/>
            <p:nvPr/>
          </p:nvSpPr>
          <p:spPr>
            <a:xfrm>
              <a:off x="3394875" y="520497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419" name="Google Shape;419;p2"/>
            <p:cNvSpPr/>
            <p:nvPr/>
          </p:nvSpPr>
          <p:spPr>
            <a:xfrm>
              <a:off x="3545375" y="6896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420" name="Google Shape;420;p2"/>
            <p:cNvSpPr/>
            <p:nvPr/>
          </p:nvSpPr>
          <p:spPr>
            <a:xfrm>
              <a:off x="3545375" y="159270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421" name="Google Shape;421;p2"/>
            <p:cNvSpPr/>
            <p:nvPr/>
          </p:nvSpPr>
          <p:spPr>
            <a:xfrm>
              <a:off x="3545375" y="26462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grpSp>
      <p:grpSp>
        <p:nvGrpSpPr>
          <p:cNvPr id="422" name="Google Shape;422;p2"/>
          <p:cNvGrpSpPr/>
          <p:nvPr/>
        </p:nvGrpSpPr>
        <p:grpSpPr>
          <a:xfrm rot="10800000">
            <a:off x="8489725" y="38264"/>
            <a:ext cx="3079760" cy="6781736"/>
            <a:chOff x="1287725" y="238125"/>
            <a:chExt cx="2379050" cy="5238750"/>
          </a:xfrm>
        </p:grpSpPr>
        <p:sp>
          <p:nvSpPr>
            <p:cNvPr id="423" name="Google Shape;423;p2"/>
            <p:cNvSpPr/>
            <p:nvPr/>
          </p:nvSpPr>
          <p:spPr>
            <a:xfrm>
              <a:off x="1287725" y="38862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424" name="Google Shape;424;p2"/>
            <p:cNvSpPr/>
            <p:nvPr/>
          </p:nvSpPr>
          <p:spPr>
            <a:xfrm>
              <a:off x="1287725" y="6896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425" name="Google Shape;425;p2"/>
            <p:cNvSpPr/>
            <p:nvPr/>
          </p:nvSpPr>
          <p:spPr>
            <a:xfrm>
              <a:off x="1287725" y="8401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426" name="Google Shape;426;p2"/>
            <p:cNvSpPr/>
            <p:nvPr/>
          </p:nvSpPr>
          <p:spPr>
            <a:xfrm>
              <a:off x="1287725" y="129170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427" name="Google Shape;427;p2"/>
            <p:cNvSpPr/>
            <p:nvPr/>
          </p:nvSpPr>
          <p:spPr>
            <a:xfrm>
              <a:off x="1287725" y="174322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428" name="Google Shape;428;p2"/>
            <p:cNvSpPr/>
            <p:nvPr/>
          </p:nvSpPr>
          <p:spPr>
            <a:xfrm>
              <a:off x="1287725" y="18937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429" name="Google Shape;429;p2"/>
            <p:cNvSpPr/>
            <p:nvPr/>
          </p:nvSpPr>
          <p:spPr>
            <a:xfrm>
              <a:off x="1287725" y="20442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430" name="Google Shape;430;p2"/>
            <p:cNvSpPr/>
            <p:nvPr/>
          </p:nvSpPr>
          <p:spPr>
            <a:xfrm>
              <a:off x="1287725" y="24957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431" name="Google Shape;431;p2"/>
            <p:cNvSpPr/>
            <p:nvPr/>
          </p:nvSpPr>
          <p:spPr>
            <a:xfrm>
              <a:off x="1287725" y="294730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432" name="Google Shape;432;p2"/>
            <p:cNvSpPr/>
            <p:nvPr/>
          </p:nvSpPr>
          <p:spPr>
            <a:xfrm>
              <a:off x="1287725" y="36998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433" name="Google Shape;433;p2"/>
            <p:cNvSpPr/>
            <p:nvPr/>
          </p:nvSpPr>
          <p:spPr>
            <a:xfrm>
              <a:off x="1287725" y="385037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434" name="Google Shape;434;p2"/>
            <p:cNvSpPr/>
            <p:nvPr/>
          </p:nvSpPr>
          <p:spPr>
            <a:xfrm>
              <a:off x="1287725" y="44524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435" name="Google Shape;435;p2"/>
            <p:cNvSpPr/>
            <p:nvPr/>
          </p:nvSpPr>
          <p:spPr>
            <a:xfrm>
              <a:off x="1287725" y="47534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436" name="Google Shape;436;p2"/>
            <p:cNvSpPr/>
            <p:nvPr/>
          </p:nvSpPr>
          <p:spPr>
            <a:xfrm>
              <a:off x="1287725" y="505445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437" name="Google Shape;437;p2"/>
            <p:cNvSpPr/>
            <p:nvPr/>
          </p:nvSpPr>
          <p:spPr>
            <a:xfrm>
              <a:off x="1287725" y="520497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438" name="Google Shape;438;p2"/>
            <p:cNvSpPr/>
            <p:nvPr/>
          </p:nvSpPr>
          <p:spPr>
            <a:xfrm>
              <a:off x="1438225" y="38862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439" name="Google Shape;439;p2"/>
            <p:cNvSpPr/>
            <p:nvPr/>
          </p:nvSpPr>
          <p:spPr>
            <a:xfrm>
              <a:off x="1438225" y="23452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440" name="Google Shape;440;p2"/>
            <p:cNvSpPr/>
            <p:nvPr/>
          </p:nvSpPr>
          <p:spPr>
            <a:xfrm>
              <a:off x="1438225" y="27968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441" name="Google Shape;441;p2"/>
            <p:cNvSpPr/>
            <p:nvPr/>
          </p:nvSpPr>
          <p:spPr>
            <a:xfrm>
              <a:off x="1438225" y="41514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442" name="Google Shape;442;p2"/>
            <p:cNvSpPr/>
            <p:nvPr/>
          </p:nvSpPr>
          <p:spPr>
            <a:xfrm>
              <a:off x="1588750" y="38862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443" name="Google Shape;443;p2"/>
            <p:cNvSpPr/>
            <p:nvPr/>
          </p:nvSpPr>
          <p:spPr>
            <a:xfrm>
              <a:off x="1588750" y="53912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444" name="Google Shape;444;p2"/>
            <p:cNvSpPr/>
            <p:nvPr/>
          </p:nvSpPr>
          <p:spPr>
            <a:xfrm>
              <a:off x="1588750" y="6896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445" name="Google Shape;445;p2"/>
            <p:cNvSpPr/>
            <p:nvPr/>
          </p:nvSpPr>
          <p:spPr>
            <a:xfrm>
              <a:off x="1588750" y="11411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446" name="Google Shape;446;p2"/>
            <p:cNvSpPr/>
            <p:nvPr/>
          </p:nvSpPr>
          <p:spPr>
            <a:xfrm>
              <a:off x="1588750" y="18937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447" name="Google Shape;447;p2"/>
            <p:cNvSpPr/>
            <p:nvPr/>
          </p:nvSpPr>
          <p:spPr>
            <a:xfrm>
              <a:off x="1588750" y="20442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448" name="Google Shape;448;p2"/>
            <p:cNvSpPr/>
            <p:nvPr/>
          </p:nvSpPr>
          <p:spPr>
            <a:xfrm>
              <a:off x="1588750" y="23452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449" name="Google Shape;449;p2"/>
            <p:cNvSpPr/>
            <p:nvPr/>
          </p:nvSpPr>
          <p:spPr>
            <a:xfrm>
              <a:off x="1588750" y="30978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450" name="Google Shape;450;p2"/>
            <p:cNvSpPr/>
            <p:nvPr/>
          </p:nvSpPr>
          <p:spPr>
            <a:xfrm>
              <a:off x="1588750" y="35493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451" name="Google Shape;451;p2"/>
            <p:cNvSpPr/>
            <p:nvPr/>
          </p:nvSpPr>
          <p:spPr>
            <a:xfrm>
              <a:off x="1588750" y="53554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452" name="Google Shape;452;p2"/>
            <p:cNvSpPr/>
            <p:nvPr/>
          </p:nvSpPr>
          <p:spPr>
            <a:xfrm>
              <a:off x="1739250" y="38862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453" name="Google Shape;453;p2"/>
            <p:cNvSpPr/>
            <p:nvPr/>
          </p:nvSpPr>
          <p:spPr>
            <a:xfrm>
              <a:off x="1739250" y="6896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454" name="Google Shape;454;p2"/>
            <p:cNvSpPr/>
            <p:nvPr/>
          </p:nvSpPr>
          <p:spPr>
            <a:xfrm>
              <a:off x="1739250" y="9906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455" name="Google Shape;455;p2"/>
            <p:cNvSpPr/>
            <p:nvPr/>
          </p:nvSpPr>
          <p:spPr>
            <a:xfrm>
              <a:off x="1739250" y="159270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456" name="Google Shape;456;p2"/>
            <p:cNvSpPr/>
            <p:nvPr/>
          </p:nvSpPr>
          <p:spPr>
            <a:xfrm>
              <a:off x="1739250" y="174322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457" name="Google Shape;457;p2"/>
            <p:cNvSpPr/>
            <p:nvPr/>
          </p:nvSpPr>
          <p:spPr>
            <a:xfrm>
              <a:off x="1739250" y="20442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458" name="Google Shape;458;p2"/>
            <p:cNvSpPr/>
            <p:nvPr/>
          </p:nvSpPr>
          <p:spPr>
            <a:xfrm>
              <a:off x="1739250" y="21947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459" name="Google Shape;459;p2"/>
            <p:cNvSpPr/>
            <p:nvPr/>
          </p:nvSpPr>
          <p:spPr>
            <a:xfrm>
              <a:off x="1739250" y="23452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460" name="Google Shape;460;p2"/>
            <p:cNvSpPr/>
            <p:nvPr/>
          </p:nvSpPr>
          <p:spPr>
            <a:xfrm>
              <a:off x="1739250" y="294730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461" name="Google Shape;461;p2"/>
            <p:cNvSpPr/>
            <p:nvPr/>
          </p:nvSpPr>
          <p:spPr>
            <a:xfrm>
              <a:off x="1739250" y="30978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462" name="Google Shape;462;p2"/>
            <p:cNvSpPr/>
            <p:nvPr/>
          </p:nvSpPr>
          <p:spPr>
            <a:xfrm>
              <a:off x="1739250" y="32483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463" name="Google Shape;463;p2"/>
            <p:cNvSpPr/>
            <p:nvPr/>
          </p:nvSpPr>
          <p:spPr>
            <a:xfrm>
              <a:off x="1739250" y="385037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464" name="Google Shape;464;p2"/>
            <p:cNvSpPr/>
            <p:nvPr/>
          </p:nvSpPr>
          <p:spPr>
            <a:xfrm>
              <a:off x="1739250" y="40008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465" name="Google Shape;465;p2"/>
            <p:cNvSpPr/>
            <p:nvPr/>
          </p:nvSpPr>
          <p:spPr>
            <a:xfrm>
              <a:off x="1739250" y="44524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466" name="Google Shape;466;p2"/>
            <p:cNvSpPr/>
            <p:nvPr/>
          </p:nvSpPr>
          <p:spPr>
            <a:xfrm>
              <a:off x="1739250" y="46029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467" name="Google Shape;467;p2"/>
            <p:cNvSpPr/>
            <p:nvPr/>
          </p:nvSpPr>
          <p:spPr>
            <a:xfrm>
              <a:off x="1739250" y="47534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468" name="Google Shape;468;p2"/>
            <p:cNvSpPr/>
            <p:nvPr/>
          </p:nvSpPr>
          <p:spPr>
            <a:xfrm>
              <a:off x="1739250" y="505445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469" name="Google Shape;469;p2"/>
            <p:cNvSpPr/>
            <p:nvPr/>
          </p:nvSpPr>
          <p:spPr>
            <a:xfrm>
              <a:off x="1889750" y="539125"/>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470" name="Google Shape;470;p2"/>
            <p:cNvSpPr/>
            <p:nvPr/>
          </p:nvSpPr>
          <p:spPr>
            <a:xfrm>
              <a:off x="1889750" y="6896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471" name="Google Shape;471;p2"/>
            <p:cNvSpPr/>
            <p:nvPr/>
          </p:nvSpPr>
          <p:spPr>
            <a:xfrm>
              <a:off x="1889750" y="9906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472" name="Google Shape;472;p2"/>
            <p:cNvSpPr/>
            <p:nvPr/>
          </p:nvSpPr>
          <p:spPr>
            <a:xfrm>
              <a:off x="1889750" y="114117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473" name="Google Shape;473;p2"/>
            <p:cNvSpPr/>
            <p:nvPr/>
          </p:nvSpPr>
          <p:spPr>
            <a:xfrm>
              <a:off x="1889750" y="129170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474" name="Google Shape;474;p2"/>
            <p:cNvSpPr/>
            <p:nvPr/>
          </p:nvSpPr>
          <p:spPr>
            <a:xfrm>
              <a:off x="1889750" y="1592700"/>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475" name="Google Shape;475;p2"/>
            <p:cNvSpPr/>
            <p:nvPr/>
          </p:nvSpPr>
          <p:spPr>
            <a:xfrm>
              <a:off x="1889750" y="324832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476" name="Google Shape;476;p2"/>
            <p:cNvSpPr/>
            <p:nvPr/>
          </p:nvSpPr>
          <p:spPr>
            <a:xfrm>
              <a:off x="1889750" y="35493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477" name="Google Shape;477;p2"/>
            <p:cNvSpPr/>
            <p:nvPr/>
          </p:nvSpPr>
          <p:spPr>
            <a:xfrm>
              <a:off x="1889750" y="36998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478" name="Google Shape;478;p2"/>
            <p:cNvSpPr/>
            <p:nvPr/>
          </p:nvSpPr>
          <p:spPr>
            <a:xfrm>
              <a:off x="1889750" y="5054450"/>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479" name="Google Shape;479;p2"/>
            <p:cNvSpPr/>
            <p:nvPr/>
          </p:nvSpPr>
          <p:spPr>
            <a:xfrm>
              <a:off x="1889750" y="535547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480" name="Google Shape;480;p2"/>
            <p:cNvSpPr/>
            <p:nvPr/>
          </p:nvSpPr>
          <p:spPr>
            <a:xfrm>
              <a:off x="2040275" y="23812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481" name="Google Shape;481;p2"/>
            <p:cNvSpPr/>
            <p:nvPr/>
          </p:nvSpPr>
          <p:spPr>
            <a:xfrm>
              <a:off x="2040275" y="539125"/>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482" name="Google Shape;482;p2"/>
            <p:cNvSpPr/>
            <p:nvPr/>
          </p:nvSpPr>
          <p:spPr>
            <a:xfrm>
              <a:off x="2040275" y="840150"/>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483" name="Google Shape;483;p2"/>
            <p:cNvSpPr/>
            <p:nvPr/>
          </p:nvSpPr>
          <p:spPr>
            <a:xfrm>
              <a:off x="2040275" y="99067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484" name="Google Shape;484;p2"/>
            <p:cNvSpPr/>
            <p:nvPr/>
          </p:nvSpPr>
          <p:spPr>
            <a:xfrm>
              <a:off x="2040275" y="1592700"/>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485" name="Google Shape;485;p2"/>
            <p:cNvSpPr/>
            <p:nvPr/>
          </p:nvSpPr>
          <p:spPr>
            <a:xfrm>
              <a:off x="2040275" y="2194750"/>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486" name="Google Shape;486;p2"/>
            <p:cNvSpPr/>
            <p:nvPr/>
          </p:nvSpPr>
          <p:spPr>
            <a:xfrm>
              <a:off x="2040275" y="234527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487" name="Google Shape;487;p2"/>
            <p:cNvSpPr/>
            <p:nvPr/>
          </p:nvSpPr>
          <p:spPr>
            <a:xfrm>
              <a:off x="2040275" y="249577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488" name="Google Shape;488;p2"/>
            <p:cNvSpPr/>
            <p:nvPr/>
          </p:nvSpPr>
          <p:spPr>
            <a:xfrm>
              <a:off x="2040275" y="339885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489" name="Google Shape;489;p2"/>
            <p:cNvSpPr/>
            <p:nvPr/>
          </p:nvSpPr>
          <p:spPr>
            <a:xfrm>
              <a:off x="2040275" y="4151400"/>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490" name="Google Shape;490;p2"/>
            <p:cNvSpPr/>
            <p:nvPr/>
          </p:nvSpPr>
          <p:spPr>
            <a:xfrm>
              <a:off x="2040275" y="460292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491" name="Google Shape;491;p2"/>
            <p:cNvSpPr/>
            <p:nvPr/>
          </p:nvSpPr>
          <p:spPr>
            <a:xfrm>
              <a:off x="2040275" y="475345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492" name="Google Shape;492;p2"/>
            <p:cNvSpPr/>
            <p:nvPr/>
          </p:nvSpPr>
          <p:spPr>
            <a:xfrm>
              <a:off x="2040275" y="535547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493" name="Google Shape;493;p2"/>
            <p:cNvSpPr/>
            <p:nvPr/>
          </p:nvSpPr>
          <p:spPr>
            <a:xfrm>
              <a:off x="2190775" y="38862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494" name="Google Shape;494;p2"/>
            <p:cNvSpPr/>
            <p:nvPr/>
          </p:nvSpPr>
          <p:spPr>
            <a:xfrm>
              <a:off x="2190775" y="539125"/>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495" name="Google Shape;495;p2"/>
            <p:cNvSpPr/>
            <p:nvPr/>
          </p:nvSpPr>
          <p:spPr>
            <a:xfrm>
              <a:off x="2190775" y="9906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496" name="Google Shape;496;p2"/>
            <p:cNvSpPr/>
            <p:nvPr/>
          </p:nvSpPr>
          <p:spPr>
            <a:xfrm>
              <a:off x="2190775" y="14422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497" name="Google Shape;497;p2"/>
            <p:cNvSpPr/>
            <p:nvPr/>
          </p:nvSpPr>
          <p:spPr>
            <a:xfrm>
              <a:off x="2190775" y="2646275"/>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498" name="Google Shape;498;p2"/>
            <p:cNvSpPr/>
            <p:nvPr/>
          </p:nvSpPr>
          <p:spPr>
            <a:xfrm>
              <a:off x="2190775" y="2947300"/>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499" name="Google Shape;499;p2"/>
            <p:cNvSpPr/>
            <p:nvPr/>
          </p:nvSpPr>
          <p:spPr>
            <a:xfrm>
              <a:off x="2190775" y="385037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500" name="Google Shape;500;p2"/>
            <p:cNvSpPr/>
            <p:nvPr/>
          </p:nvSpPr>
          <p:spPr>
            <a:xfrm>
              <a:off x="2190775" y="430190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501" name="Google Shape;501;p2"/>
            <p:cNvSpPr/>
            <p:nvPr/>
          </p:nvSpPr>
          <p:spPr>
            <a:xfrm>
              <a:off x="2190775" y="49039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502" name="Google Shape;502;p2"/>
            <p:cNvSpPr/>
            <p:nvPr/>
          </p:nvSpPr>
          <p:spPr>
            <a:xfrm>
              <a:off x="2341300" y="2381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503" name="Google Shape;503;p2"/>
            <p:cNvSpPr/>
            <p:nvPr/>
          </p:nvSpPr>
          <p:spPr>
            <a:xfrm>
              <a:off x="2341300" y="38862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504" name="Google Shape;504;p2"/>
            <p:cNvSpPr/>
            <p:nvPr/>
          </p:nvSpPr>
          <p:spPr>
            <a:xfrm>
              <a:off x="2341300" y="8401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505" name="Google Shape;505;p2"/>
            <p:cNvSpPr/>
            <p:nvPr/>
          </p:nvSpPr>
          <p:spPr>
            <a:xfrm>
              <a:off x="2341300" y="11411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506" name="Google Shape;506;p2"/>
            <p:cNvSpPr/>
            <p:nvPr/>
          </p:nvSpPr>
          <p:spPr>
            <a:xfrm>
              <a:off x="2341300" y="18937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507" name="Google Shape;507;p2"/>
            <p:cNvSpPr/>
            <p:nvPr/>
          </p:nvSpPr>
          <p:spPr>
            <a:xfrm>
              <a:off x="2341300" y="20442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508" name="Google Shape;508;p2"/>
            <p:cNvSpPr/>
            <p:nvPr/>
          </p:nvSpPr>
          <p:spPr>
            <a:xfrm>
              <a:off x="2341300" y="36998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509" name="Google Shape;509;p2"/>
            <p:cNvSpPr/>
            <p:nvPr/>
          </p:nvSpPr>
          <p:spPr>
            <a:xfrm>
              <a:off x="2341300" y="400087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510" name="Google Shape;510;p2"/>
            <p:cNvSpPr/>
            <p:nvPr/>
          </p:nvSpPr>
          <p:spPr>
            <a:xfrm>
              <a:off x="2491800" y="2381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511" name="Google Shape;511;p2"/>
            <p:cNvSpPr/>
            <p:nvPr/>
          </p:nvSpPr>
          <p:spPr>
            <a:xfrm>
              <a:off x="2491800" y="129170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512" name="Google Shape;512;p2"/>
            <p:cNvSpPr/>
            <p:nvPr/>
          </p:nvSpPr>
          <p:spPr>
            <a:xfrm>
              <a:off x="2491800" y="21947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513" name="Google Shape;513;p2"/>
            <p:cNvSpPr/>
            <p:nvPr/>
          </p:nvSpPr>
          <p:spPr>
            <a:xfrm>
              <a:off x="2491800" y="36998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514" name="Google Shape;514;p2"/>
            <p:cNvSpPr/>
            <p:nvPr/>
          </p:nvSpPr>
          <p:spPr>
            <a:xfrm>
              <a:off x="2491800" y="49039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515" name="Google Shape;515;p2"/>
            <p:cNvSpPr/>
            <p:nvPr/>
          </p:nvSpPr>
          <p:spPr>
            <a:xfrm>
              <a:off x="2642325" y="2381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516" name="Google Shape;516;p2"/>
            <p:cNvSpPr/>
            <p:nvPr/>
          </p:nvSpPr>
          <p:spPr>
            <a:xfrm>
              <a:off x="2642325" y="6896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517" name="Google Shape;517;p2"/>
            <p:cNvSpPr/>
            <p:nvPr/>
          </p:nvSpPr>
          <p:spPr>
            <a:xfrm>
              <a:off x="2642325" y="23452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518" name="Google Shape;518;p2"/>
            <p:cNvSpPr/>
            <p:nvPr/>
          </p:nvSpPr>
          <p:spPr>
            <a:xfrm>
              <a:off x="2642325" y="32483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519" name="Google Shape;519;p2"/>
            <p:cNvSpPr/>
            <p:nvPr/>
          </p:nvSpPr>
          <p:spPr>
            <a:xfrm>
              <a:off x="2642325" y="36998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520" name="Google Shape;520;p2"/>
            <p:cNvSpPr/>
            <p:nvPr/>
          </p:nvSpPr>
          <p:spPr>
            <a:xfrm>
              <a:off x="2792825" y="430190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521" name="Google Shape;521;p2"/>
            <p:cNvSpPr/>
            <p:nvPr/>
          </p:nvSpPr>
          <p:spPr>
            <a:xfrm>
              <a:off x="2943325" y="14422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522" name="Google Shape;522;p2"/>
            <p:cNvSpPr/>
            <p:nvPr/>
          </p:nvSpPr>
          <p:spPr>
            <a:xfrm>
              <a:off x="2943325" y="2646275"/>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523" name="Google Shape;523;p2"/>
            <p:cNvSpPr/>
            <p:nvPr/>
          </p:nvSpPr>
          <p:spPr>
            <a:xfrm>
              <a:off x="3093850" y="5054450"/>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524" name="Google Shape;524;p2"/>
            <p:cNvSpPr/>
            <p:nvPr/>
          </p:nvSpPr>
          <p:spPr>
            <a:xfrm>
              <a:off x="3394875" y="24957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525" name="Google Shape;525;p2"/>
            <p:cNvSpPr/>
            <p:nvPr/>
          </p:nvSpPr>
          <p:spPr>
            <a:xfrm>
              <a:off x="3545375" y="49039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grpSp>
    </p:spTree>
    <p:extLst>
      <p:ext uri="{BB962C8B-B14F-4D97-AF65-F5344CB8AC3E}">
        <p14:creationId xmlns:p14="http://schemas.microsoft.com/office/powerpoint/2010/main" val="4123469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 2 columns" type="twoColTx">
  <p:cSld name="Title + 2 columns">
    <p:spTree>
      <p:nvGrpSpPr>
        <p:cNvPr id="1" name="Shape 1841"/>
        <p:cNvGrpSpPr/>
        <p:nvPr/>
      </p:nvGrpSpPr>
      <p:grpSpPr>
        <a:xfrm>
          <a:off x="0" y="0"/>
          <a:ext cx="0" cy="0"/>
          <a:chOff x="0" y="0"/>
          <a:chExt cx="0" cy="0"/>
        </a:xfrm>
      </p:grpSpPr>
      <p:sp>
        <p:nvSpPr>
          <p:cNvPr id="1842" name="Google Shape;1842;p6"/>
          <p:cNvSpPr txBox="1">
            <a:spLocks noGrp="1"/>
          </p:cNvSpPr>
          <p:nvPr>
            <p:ph type="title"/>
          </p:nvPr>
        </p:nvSpPr>
        <p:spPr>
          <a:xfrm>
            <a:off x="957733" y="985833"/>
            <a:ext cx="9014800" cy="1143200"/>
          </a:xfrm>
          <a:prstGeom prst="rect">
            <a:avLst/>
          </a:prstGeom>
        </p:spPr>
        <p:txBody>
          <a:bodyPr spcFirstLastPara="1" wrap="square" lIns="91425" tIns="91425" rIns="91425" bIns="91425" anchor="b" anchorCtr="0"/>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1843" name="Google Shape;1843;p6"/>
          <p:cNvSpPr txBox="1">
            <a:spLocks noGrp="1"/>
          </p:cNvSpPr>
          <p:nvPr>
            <p:ph type="body" idx="1"/>
          </p:nvPr>
        </p:nvSpPr>
        <p:spPr>
          <a:xfrm>
            <a:off x="957733" y="2350200"/>
            <a:ext cx="4323200" cy="4116000"/>
          </a:xfrm>
          <a:prstGeom prst="rect">
            <a:avLst/>
          </a:prstGeom>
        </p:spPr>
        <p:txBody>
          <a:bodyPr spcFirstLastPara="1" wrap="square" lIns="91425" tIns="91425" rIns="91425" bIns="91425" anchor="t" anchorCtr="0"/>
          <a:lstStyle>
            <a:lvl1pPr marL="609585" lvl="0" indent="-457189">
              <a:spcBef>
                <a:spcPts val="800"/>
              </a:spcBef>
              <a:spcAft>
                <a:spcPts val="0"/>
              </a:spcAft>
              <a:buSzPts val="1800"/>
              <a:buChar char="▪"/>
              <a:defRPr sz="2400"/>
            </a:lvl1pPr>
            <a:lvl2pPr marL="1219170" lvl="1" indent="-457189">
              <a:spcBef>
                <a:spcPts val="0"/>
              </a:spcBef>
              <a:spcAft>
                <a:spcPts val="0"/>
              </a:spcAft>
              <a:buSzPts val="1800"/>
              <a:buChar char="▫"/>
              <a:defRPr sz="2400"/>
            </a:lvl2pPr>
            <a:lvl3pPr marL="1828754" lvl="2" indent="-457189">
              <a:spcBef>
                <a:spcPts val="0"/>
              </a:spcBef>
              <a:spcAft>
                <a:spcPts val="0"/>
              </a:spcAft>
              <a:buSzPts val="1800"/>
              <a:buChar char="▫"/>
              <a:defRPr sz="2400"/>
            </a:lvl3pPr>
            <a:lvl4pPr marL="2438339" lvl="3" indent="-457189">
              <a:spcBef>
                <a:spcPts val="0"/>
              </a:spcBef>
              <a:spcAft>
                <a:spcPts val="0"/>
              </a:spcAft>
              <a:buSzPts val="1800"/>
              <a:buChar char="▫"/>
              <a:defRPr sz="2400"/>
            </a:lvl4pPr>
            <a:lvl5pPr marL="3047924" lvl="4" indent="-457189">
              <a:spcBef>
                <a:spcPts val="0"/>
              </a:spcBef>
              <a:spcAft>
                <a:spcPts val="0"/>
              </a:spcAft>
              <a:buSzPts val="1800"/>
              <a:buChar char="▫"/>
              <a:defRPr sz="2400"/>
            </a:lvl5pPr>
            <a:lvl6pPr marL="3657509" lvl="5" indent="-457189">
              <a:spcBef>
                <a:spcPts val="0"/>
              </a:spcBef>
              <a:spcAft>
                <a:spcPts val="0"/>
              </a:spcAft>
              <a:buSzPts val="1800"/>
              <a:buChar char="▫"/>
              <a:defRPr sz="2400"/>
            </a:lvl6pPr>
            <a:lvl7pPr marL="4267093" lvl="6" indent="-457189">
              <a:spcBef>
                <a:spcPts val="0"/>
              </a:spcBef>
              <a:spcAft>
                <a:spcPts val="0"/>
              </a:spcAft>
              <a:buSzPts val="1800"/>
              <a:buChar char="●"/>
              <a:defRPr sz="2400"/>
            </a:lvl7pPr>
            <a:lvl8pPr marL="4876678" lvl="7" indent="-457189">
              <a:spcBef>
                <a:spcPts val="0"/>
              </a:spcBef>
              <a:spcAft>
                <a:spcPts val="0"/>
              </a:spcAft>
              <a:buSzPts val="1800"/>
              <a:buChar char="○"/>
              <a:defRPr sz="2400"/>
            </a:lvl8pPr>
            <a:lvl9pPr marL="5486263" lvl="8" indent="-457189">
              <a:spcBef>
                <a:spcPts val="0"/>
              </a:spcBef>
              <a:spcAft>
                <a:spcPts val="0"/>
              </a:spcAft>
              <a:buSzPts val="1800"/>
              <a:buChar char="■"/>
              <a:defRPr sz="2400"/>
            </a:lvl9pPr>
          </a:lstStyle>
          <a:p>
            <a:endParaRPr/>
          </a:p>
        </p:txBody>
      </p:sp>
      <p:sp>
        <p:nvSpPr>
          <p:cNvPr id="1844" name="Google Shape;1844;p6"/>
          <p:cNvSpPr txBox="1">
            <a:spLocks noGrp="1"/>
          </p:cNvSpPr>
          <p:nvPr>
            <p:ph type="body" idx="2"/>
          </p:nvPr>
        </p:nvSpPr>
        <p:spPr>
          <a:xfrm>
            <a:off x="5541428" y="2350200"/>
            <a:ext cx="4323200" cy="4116000"/>
          </a:xfrm>
          <a:prstGeom prst="rect">
            <a:avLst/>
          </a:prstGeom>
        </p:spPr>
        <p:txBody>
          <a:bodyPr spcFirstLastPara="1" wrap="square" lIns="91425" tIns="91425" rIns="91425" bIns="91425" anchor="t" anchorCtr="0"/>
          <a:lstStyle>
            <a:lvl1pPr marL="609585" lvl="0" indent="-457189">
              <a:spcBef>
                <a:spcPts val="800"/>
              </a:spcBef>
              <a:spcAft>
                <a:spcPts val="0"/>
              </a:spcAft>
              <a:buSzPts val="1800"/>
              <a:buChar char="▪"/>
              <a:defRPr sz="2400"/>
            </a:lvl1pPr>
            <a:lvl2pPr marL="1219170" lvl="1" indent="-457189">
              <a:spcBef>
                <a:spcPts val="0"/>
              </a:spcBef>
              <a:spcAft>
                <a:spcPts val="0"/>
              </a:spcAft>
              <a:buSzPts val="1800"/>
              <a:buChar char="▫"/>
              <a:defRPr sz="2400"/>
            </a:lvl2pPr>
            <a:lvl3pPr marL="1828754" lvl="2" indent="-457189">
              <a:spcBef>
                <a:spcPts val="0"/>
              </a:spcBef>
              <a:spcAft>
                <a:spcPts val="0"/>
              </a:spcAft>
              <a:buSzPts val="1800"/>
              <a:buChar char="▫"/>
              <a:defRPr sz="2400"/>
            </a:lvl3pPr>
            <a:lvl4pPr marL="2438339" lvl="3" indent="-457189">
              <a:spcBef>
                <a:spcPts val="0"/>
              </a:spcBef>
              <a:spcAft>
                <a:spcPts val="0"/>
              </a:spcAft>
              <a:buSzPts val="1800"/>
              <a:buChar char="▫"/>
              <a:defRPr sz="2400"/>
            </a:lvl4pPr>
            <a:lvl5pPr marL="3047924" lvl="4" indent="-457189">
              <a:spcBef>
                <a:spcPts val="0"/>
              </a:spcBef>
              <a:spcAft>
                <a:spcPts val="0"/>
              </a:spcAft>
              <a:buSzPts val="1800"/>
              <a:buChar char="▫"/>
              <a:defRPr sz="2400"/>
            </a:lvl5pPr>
            <a:lvl6pPr marL="3657509" lvl="5" indent="-457189">
              <a:spcBef>
                <a:spcPts val="0"/>
              </a:spcBef>
              <a:spcAft>
                <a:spcPts val="0"/>
              </a:spcAft>
              <a:buSzPts val="1800"/>
              <a:buChar char="▫"/>
              <a:defRPr sz="2400"/>
            </a:lvl6pPr>
            <a:lvl7pPr marL="4267093" lvl="6" indent="-457189">
              <a:spcBef>
                <a:spcPts val="0"/>
              </a:spcBef>
              <a:spcAft>
                <a:spcPts val="0"/>
              </a:spcAft>
              <a:buSzPts val="1800"/>
              <a:buChar char="●"/>
              <a:defRPr sz="2400"/>
            </a:lvl7pPr>
            <a:lvl8pPr marL="4876678" lvl="7" indent="-457189">
              <a:spcBef>
                <a:spcPts val="0"/>
              </a:spcBef>
              <a:spcAft>
                <a:spcPts val="0"/>
              </a:spcAft>
              <a:buSzPts val="1800"/>
              <a:buChar char="○"/>
              <a:defRPr sz="2400"/>
            </a:lvl8pPr>
            <a:lvl9pPr marL="5486263" lvl="8" indent="-457189">
              <a:spcBef>
                <a:spcPts val="0"/>
              </a:spcBef>
              <a:spcAft>
                <a:spcPts val="0"/>
              </a:spcAft>
              <a:buSzPts val="1800"/>
              <a:buChar char="■"/>
              <a:defRPr sz="2400"/>
            </a:lvl9pPr>
          </a:lstStyle>
          <a:p>
            <a:endParaRPr/>
          </a:p>
        </p:txBody>
      </p:sp>
      <p:grpSp>
        <p:nvGrpSpPr>
          <p:cNvPr id="1845" name="Google Shape;1845;p6"/>
          <p:cNvGrpSpPr/>
          <p:nvPr/>
        </p:nvGrpSpPr>
        <p:grpSpPr>
          <a:xfrm rot="10800000">
            <a:off x="11801983" y="38276"/>
            <a:ext cx="352016" cy="6781736"/>
            <a:chOff x="5307800" y="238125"/>
            <a:chExt cx="271925" cy="5238750"/>
          </a:xfrm>
        </p:grpSpPr>
        <p:sp>
          <p:nvSpPr>
            <p:cNvPr id="1846" name="Google Shape;1846;p6"/>
            <p:cNvSpPr/>
            <p:nvPr/>
          </p:nvSpPr>
          <p:spPr>
            <a:xfrm>
              <a:off x="5307800" y="23812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847" name="Google Shape;1847;p6"/>
            <p:cNvSpPr/>
            <p:nvPr/>
          </p:nvSpPr>
          <p:spPr>
            <a:xfrm>
              <a:off x="5307800" y="38862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848" name="Google Shape;1848;p6"/>
            <p:cNvSpPr/>
            <p:nvPr/>
          </p:nvSpPr>
          <p:spPr>
            <a:xfrm>
              <a:off x="5307800" y="539125"/>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849" name="Google Shape;1849;p6"/>
            <p:cNvSpPr/>
            <p:nvPr/>
          </p:nvSpPr>
          <p:spPr>
            <a:xfrm>
              <a:off x="5307800" y="6896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850" name="Google Shape;1850;p6"/>
            <p:cNvSpPr/>
            <p:nvPr/>
          </p:nvSpPr>
          <p:spPr>
            <a:xfrm>
              <a:off x="5307800" y="8401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851" name="Google Shape;1851;p6"/>
            <p:cNvSpPr/>
            <p:nvPr/>
          </p:nvSpPr>
          <p:spPr>
            <a:xfrm>
              <a:off x="5307800" y="9906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852" name="Google Shape;1852;p6"/>
            <p:cNvSpPr/>
            <p:nvPr/>
          </p:nvSpPr>
          <p:spPr>
            <a:xfrm>
              <a:off x="5307800" y="114117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853" name="Google Shape;1853;p6"/>
            <p:cNvSpPr/>
            <p:nvPr/>
          </p:nvSpPr>
          <p:spPr>
            <a:xfrm>
              <a:off x="5307800" y="129170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854" name="Google Shape;1854;p6"/>
            <p:cNvSpPr/>
            <p:nvPr/>
          </p:nvSpPr>
          <p:spPr>
            <a:xfrm>
              <a:off x="5307800" y="14422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855" name="Google Shape;1855;p6"/>
            <p:cNvSpPr/>
            <p:nvPr/>
          </p:nvSpPr>
          <p:spPr>
            <a:xfrm>
              <a:off x="5307800" y="1592700"/>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856" name="Google Shape;1856;p6"/>
            <p:cNvSpPr/>
            <p:nvPr/>
          </p:nvSpPr>
          <p:spPr>
            <a:xfrm>
              <a:off x="5307800" y="174322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857" name="Google Shape;1857;p6"/>
            <p:cNvSpPr/>
            <p:nvPr/>
          </p:nvSpPr>
          <p:spPr>
            <a:xfrm>
              <a:off x="5307800" y="189372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858" name="Google Shape;1858;p6"/>
            <p:cNvSpPr/>
            <p:nvPr/>
          </p:nvSpPr>
          <p:spPr>
            <a:xfrm>
              <a:off x="5307800" y="20442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859" name="Google Shape;1859;p6"/>
            <p:cNvSpPr/>
            <p:nvPr/>
          </p:nvSpPr>
          <p:spPr>
            <a:xfrm>
              <a:off x="5307800" y="21947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860" name="Google Shape;1860;p6"/>
            <p:cNvSpPr/>
            <p:nvPr/>
          </p:nvSpPr>
          <p:spPr>
            <a:xfrm>
              <a:off x="5307800" y="23452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861" name="Google Shape;1861;p6"/>
            <p:cNvSpPr/>
            <p:nvPr/>
          </p:nvSpPr>
          <p:spPr>
            <a:xfrm>
              <a:off x="5307800" y="249577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862" name="Google Shape;1862;p6"/>
            <p:cNvSpPr/>
            <p:nvPr/>
          </p:nvSpPr>
          <p:spPr>
            <a:xfrm>
              <a:off x="5307800" y="2646275"/>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863" name="Google Shape;1863;p6"/>
            <p:cNvSpPr/>
            <p:nvPr/>
          </p:nvSpPr>
          <p:spPr>
            <a:xfrm>
              <a:off x="5307800" y="27968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864" name="Google Shape;1864;p6"/>
            <p:cNvSpPr/>
            <p:nvPr/>
          </p:nvSpPr>
          <p:spPr>
            <a:xfrm>
              <a:off x="5307800" y="2947300"/>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865" name="Google Shape;1865;p6"/>
            <p:cNvSpPr/>
            <p:nvPr/>
          </p:nvSpPr>
          <p:spPr>
            <a:xfrm>
              <a:off x="5307800" y="309782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866" name="Google Shape;1866;p6"/>
            <p:cNvSpPr/>
            <p:nvPr/>
          </p:nvSpPr>
          <p:spPr>
            <a:xfrm>
              <a:off x="5307800" y="324832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867" name="Google Shape;1867;p6"/>
            <p:cNvSpPr/>
            <p:nvPr/>
          </p:nvSpPr>
          <p:spPr>
            <a:xfrm>
              <a:off x="5307800" y="33988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868" name="Google Shape;1868;p6"/>
            <p:cNvSpPr/>
            <p:nvPr/>
          </p:nvSpPr>
          <p:spPr>
            <a:xfrm>
              <a:off x="5307800" y="35493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869" name="Google Shape;1869;p6"/>
            <p:cNvSpPr/>
            <p:nvPr/>
          </p:nvSpPr>
          <p:spPr>
            <a:xfrm>
              <a:off x="5307800" y="36998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870" name="Google Shape;1870;p6"/>
            <p:cNvSpPr/>
            <p:nvPr/>
          </p:nvSpPr>
          <p:spPr>
            <a:xfrm>
              <a:off x="5307800" y="385037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871" name="Google Shape;1871;p6"/>
            <p:cNvSpPr/>
            <p:nvPr/>
          </p:nvSpPr>
          <p:spPr>
            <a:xfrm>
              <a:off x="5307800" y="4000875"/>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872" name="Google Shape;1872;p6"/>
            <p:cNvSpPr/>
            <p:nvPr/>
          </p:nvSpPr>
          <p:spPr>
            <a:xfrm>
              <a:off x="5307800" y="41514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873" name="Google Shape;1873;p6"/>
            <p:cNvSpPr/>
            <p:nvPr/>
          </p:nvSpPr>
          <p:spPr>
            <a:xfrm>
              <a:off x="5307800" y="430190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874" name="Google Shape;1874;p6"/>
            <p:cNvSpPr/>
            <p:nvPr/>
          </p:nvSpPr>
          <p:spPr>
            <a:xfrm>
              <a:off x="5307800" y="445242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875" name="Google Shape;1875;p6"/>
            <p:cNvSpPr/>
            <p:nvPr/>
          </p:nvSpPr>
          <p:spPr>
            <a:xfrm>
              <a:off x="5307800" y="460292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876" name="Google Shape;1876;p6"/>
            <p:cNvSpPr/>
            <p:nvPr/>
          </p:nvSpPr>
          <p:spPr>
            <a:xfrm>
              <a:off x="5307800" y="47534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877" name="Google Shape;1877;p6"/>
            <p:cNvSpPr/>
            <p:nvPr/>
          </p:nvSpPr>
          <p:spPr>
            <a:xfrm>
              <a:off x="5307800" y="49039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878" name="Google Shape;1878;p6"/>
            <p:cNvSpPr/>
            <p:nvPr/>
          </p:nvSpPr>
          <p:spPr>
            <a:xfrm>
              <a:off x="5307800" y="5054450"/>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879" name="Google Shape;1879;p6"/>
            <p:cNvSpPr/>
            <p:nvPr/>
          </p:nvSpPr>
          <p:spPr>
            <a:xfrm>
              <a:off x="5307800" y="520497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880" name="Google Shape;1880;p6"/>
            <p:cNvSpPr/>
            <p:nvPr/>
          </p:nvSpPr>
          <p:spPr>
            <a:xfrm>
              <a:off x="5307800" y="535547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881" name="Google Shape;1881;p6"/>
            <p:cNvSpPr/>
            <p:nvPr/>
          </p:nvSpPr>
          <p:spPr>
            <a:xfrm>
              <a:off x="5458325" y="23812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882" name="Google Shape;1882;p6"/>
            <p:cNvSpPr/>
            <p:nvPr/>
          </p:nvSpPr>
          <p:spPr>
            <a:xfrm>
              <a:off x="5458325" y="539125"/>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883" name="Google Shape;1883;p6"/>
            <p:cNvSpPr/>
            <p:nvPr/>
          </p:nvSpPr>
          <p:spPr>
            <a:xfrm>
              <a:off x="5458325" y="99067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884" name="Google Shape;1884;p6"/>
            <p:cNvSpPr/>
            <p:nvPr/>
          </p:nvSpPr>
          <p:spPr>
            <a:xfrm>
              <a:off x="5458325" y="114117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885" name="Google Shape;1885;p6"/>
            <p:cNvSpPr/>
            <p:nvPr/>
          </p:nvSpPr>
          <p:spPr>
            <a:xfrm>
              <a:off x="5458325" y="1442200"/>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886" name="Google Shape;1886;p6"/>
            <p:cNvSpPr/>
            <p:nvPr/>
          </p:nvSpPr>
          <p:spPr>
            <a:xfrm>
              <a:off x="5458325" y="1592700"/>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887" name="Google Shape;1887;p6"/>
            <p:cNvSpPr/>
            <p:nvPr/>
          </p:nvSpPr>
          <p:spPr>
            <a:xfrm>
              <a:off x="5458325" y="2194750"/>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888" name="Google Shape;1888;p6"/>
            <p:cNvSpPr/>
            <p:nvPr/>
          </p:nvSpPr>
          <p:spPr>
            <a:xfrm>
              <a:off x="5458325" y="234527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889" name="Google Shape;1889;p6"/>
            <p:cNvSpPr/>
            <p:nvPr/>
          </p:nvSpPr>
          <p:spPr>
            <a:xfrm>
              <a:off x="5458325" y="249577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890" name="Google Shape;1890;p6"/>
            <p:cNvSpPr/>
            <p:nvPr/>
          </p:nvSpPr>
          <p:spPr>
            <a:xfrm>
              <a:off x="5458325" y="2646275"/>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891" name="Google Shape;1891;p6"/>
            <p:cNvSpPr/>
            <p:nvPr/>
          </p:nvSpPr>
          <p:spPr>
            <a:xfrm>
              <a:off x="5458325" y="2947300"/>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892" name="Google Shape;1892;p6"/>
            <p:cNvSpPr/>
            <p:nvPr/>
          </p:nvSpPr>
          <p:spPr>
            <a:xfrm>
              <a:off x="5458325" y="324832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893" name="Google Shape;1893;p6"/>
            <p:cNvSpPr/>
            <p:nvPr/>
          </p:nvSpPr>
          <p:spPr>
            <a:xfrm>
              <a:off x="5458325" y="339885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894" name="Google Shape;1894;p6"/>
            <p:cNvSpPr/>
            <p:nvPr/>
          </p:nvSpPr>
          <p:spPr>
            <a:xfrm>
              <a:off x="5458325" y="369987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895" name="Google Shape;1895;p6"/>
            <p:cNvSpPr/>
            <p:nvPr/>
          </p:nvSpPr>
          <p:spPr>
            <a:xfrm>
              <a:off x="5458325" y="3850375"/>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896" name="Google Shape;1896;p6"/>
            <p:cNvSpPr/>
            <p:nvPr/>
          </p:nvSpPr>
          <p:spPr>
            <a:xfrm>
              <a:off x="5458325" y="4000875"/>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897" name="Google Shape;1897;p6"/>
            <p:cNvSpPr/>
            <p:nvPr/>
          </p:nvSpPr>
          <p:spPr>
            <a:xfrm>
              <a:off x="5458325" y="4151400"/>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898" name="Google Shape;1898;p6"/>
            <p:cNvSpPr/>
            <p:nvPr/>
          </p:nvSpPr>
          <p:spPr>
            <a:xfrm>
              <a:off x="5458325" y="460292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899" name="Google Shape;1899;p6"/>
            <p:cNvSpPr/>
            <p:nvPr/>
          </p:nvSpPr>
          <p:spPr>
            <a:xfrm>
              <a:off x="5458325" y="475345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900" name="Google Shape;1900;p6"/>
            <p:cNvSpPr/>
            <p:nvPr/>
          </p:nvSpPr>
          <p:spPr>
            <a:xfrm>
              <a:off x="5458325" y="5054450"/>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901" name="Google Shape;1901;p6"/>
            <p:cNvSpPr/>
            <p:nvPr/>
          </p:nvSpPr>
          <p:spPr>
            <a:xfrm>
              <a:off x="5458325" y="5204975"/>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902" name="Google Shape;1902;p6"/>
            <p:cNvSpPr/>
            <p:nvPr/>
          </p:nvSpPr>
          <p:spPr>
            <a:xfrm>
              <a:off x="5458325" y="535547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grpSp>
      <p:grpSp>
        <p:nvGrpSpPr>
          <p:cNvPr id="1903" name="Google Shape;1903;p6"/>
          <p:cNvGrpSpPr/>
          <p:nvPr/>
        </p:nvGrpSpPr>
        <p:grpSpPr>
          <a:xfrm rot="10800000">
            <a:off x="10438095" y="38276"/>
            <a:ext cx="1521044" cy="6781736"/>
            <a:chOff x="5458325" y="238125"/>
            <a:chExt cx="1174975" cy="5238750"/>
          </a:xfrm>
        </p:grpSpPr>
        <p:sp>
          <p:nvSpPr>
            <p:cNvPr id="1904" name="Google Shape;1904;p6"/>
            <p:cNvSpPr/>
            <p:nvPr/>
          </p:nvSpPr>
          <p:spPr>
            <a:xfrm>
              <a:off x="5458325" y="388625"/>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905" name="Google Shape;1905;p6"/>
            <p:cNvSpPr/>
            <p:nvPr/>
          </p:nvSpPr>
          <p:spPr>
            <a:xfrm>
              <a:off x="5458325" y="68965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906" name="Google Shape;1906;p6"/>
            <p:cNvSpPr/>
            <p:nvPr/>
          </p:nvSpPr>
          <p:spPr>
            <a:xfrm>
              <a:off x="5458325" y="840150"/>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907" name="Google Shape;1907;p6"/>
            <p:cNvSpPr/>
            <p:nvPr/>
          </p:nvSpPr>
          <p:spPr>
            <a:xfrm>
              <a:off x="5458325" y="129170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908" name="Google Shape;1908;p6"/>
            <p:cNvSpPr/>
            <p:nvPr/>
          </p:nvSpPr>
          <p:spPr>
            <a:xfrm>
              <a:off x="5458325" y="1743225"/>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909" name="Google Shape;1909;p6"/>
            <p:cNvSpPr/>
            <p:nvPr/>
          </p:nvSpPr>
          <p:spPr>
            <a:xfrm>
              <a:off x="5458325" y="189372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910" name="Google Shape;1910;p6"/>
            <p:cNvSpPr/>
            <p:nvPr/>
          </p:nvSpPr>
          <p:spPr>
            <a:xfrm>
              <a:off x="5458325" y="204425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911" name="Google Shape;1911;p6"/>
            <p:cNvSpPr/>
            <p:nvPr/>
          </p:nvSpPr>
          <p:spPr>
            <a:xfrm>
              <a:off x="5458325" y="2796800"/>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912" name="Google Shape;1912;p6"/>
            <p:cNvSpPr/>
            <p:nvPr/>
          </p:nvSpPr>
          <p:spPr>
            <a:xfrm>
              <a:off x="5458325" y="309782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913" name="Google Shape;1913;p6"/>
            <p:cNvSpPr/>
            <p:nvPr/>
          </p:nvSpPr>
          <p:spPr>
            <a:xfrm>
              <a:off x="5458325" y="3549350"/>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914" name="Google Shape;1914;p6"/>
            <p:cNvSpPr/>
            <p:nvPr/>
          </p:nvSpPr>
          <p:spPr>
            <a:xfrm>
              <a:off x="5458325" y="4301900"/>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915" name="Google Shape;1915;p6"/>
            <p:cNvSpPr/>
            <p:nvPr/>
          </p:nvSpPr>
          <p:spPr>
            <a:xfrm>
              <a:off x="5458325" y="445242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916" name="Google Shape;1916;p6"/>
            <p:cNvSpPr/>
            <p:nvPr/>
          </p:nvSpPr>
          <p:spPr>
            <a:xfrm>
              <a:off x="5458325" y="4903950"/>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917" name="Google Shape;1917;p6"/>
            <p:cNvSpPr/>
            <p:nvPr/>
          </p:nvSpPr>
          <p:spPr>
            <a:xfrm>
              <a:off x="5608825" y="2381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918" name="Google Shape;1918;p6"/>
            <p:cNvSpPr/>
            <p:nvPr/>
          </p:nvSpPr>
          <p:spPr>
            <a:xfrm>
              <a:off x="5608825" y="53912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919" name="Google Shape;1919;p6"/>
            <p:cNvSpPr/>
            <p:nvPr/>
          </p:nvSpPr>
          <p:spPr>
            <a:xfrm>
              <a:off x="5608825" y="6896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920" name="Google Shape;1920;p6"/>
            <p:cNvSpPr/>
            <p:nvPr/>
          </p:nvSpPr>
          <p:spPr>
            <a:xfrm>
              <a:off x="5608825" y="8401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921" name="Google Shape;1921;p6"/>
            <p:cNvSpPr/>
            <p:nvPr/>
          </p:nvSpPr>
          <p:spPr>
            <a:xfrm>
              <a:off x="5608825" y="9906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922" name="Google Shape;1922;p6"/>
            <p:cNvSpPr/>
            <p:nvPr/>
          </p:nvSpPr>
          <p:spPr>
            <a:xfrm>
              <a:off x="5608825" y="11411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923" name="Google Shape;1923;p6"/>
            <p:cNvSpPr/>
            <p:nvPr/>
          </p:nvSpPr>
          <p:spPr>
            <a:xfrm>
              <a:off x="5608825" y="129170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924" name="Google Shape;1924;p6"/>
            <p:cNvSpPr/>
            <p:nvPr/>
          </p:nvSpPr>
          <p:spPr>
            <a:xfrm>
              <a:off x="5608825" y="14422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925" name="Google Shape;1925;p6"/>
            <p:cNvSpPr/>
            <p:nvPr/>
          </p:nvSpPr>
          <p:spPr>
            <a:xfrm>
              <a:off x="5608825" y="159270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926" name="Google Shape;1926;p6"/>
            <p:cNvSpPr/>
            <p:nvPr/>
          </p:nvSpPr>
          <p:spPr>
            <a:xfrm>
              <a:off x="5608825" y="174322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927" name="Google Shape;1927;p6"/>
            <p:cNvSpPr/>
            <p:nvPr/>
          </p:nvSpPr>
          <p:spPr>
            <a:xfrm>
              <a:off x="5608825" y="18937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928" name="Google Shape;1928;p6"/>
            <p:cNvSpPr/>
            <p:nvPr/>
          </p:nvSpPr>
          <p:spPr>
            <a:xfrm>
              <a:off x="5608825" y="20442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929" name="Google Shape;1929;p6"/>
            <p:cNvSpPr/>
            <p:nvPr/>
          </p:nvSpPr>
          <p:spPr>
            <a:xfrm>
              <a:off x="5608825" y="21947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930" name="Google Shape;1930;p6"/>
            <p:cNvSpPr/>
            <p:nvPr/>
          </p:nvSpPr>
          <p:spPr>
            <a:xfrm>
              <a:off x="5608825" y="24957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931" name="Google Shape;1931;p6"/>
            <p:cNvSpPr/>
            <p:nvPr/>
          </p:nvSpPr>
          <p:spPr>
            <a:xfrm>
              <a:off x="5608825" y="26462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932" name="Google Shape;1932;p6"/>
            <p:cNvSpPr/>
            <p:nvPr/>
          </p:nvSpPr>
          <p:spPr>
            <a:xfrm>
              <a:off x="5608825" y="294730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933" name="Google Shape;1933;p6"/>
            <p:cNvSpPr/>
            <p:nvPr/>
          </p:nvSpPr>
          <p:spPr>
            <a:xfrm>
              <a:off x="5608825" y="30978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934" name="Google Shape;1934;p6"/>
            <p:cNvSpPr/>
            <p:nvPr/>
          </p:nvSpPr>
          <p:spPr>
            <a:xfrm>
              <a:off x="5608825" y="32483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935" name="Google Shape;1935;p6"/>
            <p:cNvSpPr/>
            <p:nvPr/>
          </p:nvSpPr>
          <p:spPr>
            <a:xfrm>
              <a:off x="5608825" y="33988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936" name="Google Shape;1936;p6"/>
            <p:cNvSpPr/>
            <p:nvPr/>
          </p:nvSpPr>
          <p:spPr>
            <a:xfrm>
              <a:off x="5608825" y="35493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937" name="Google Shape;1937;p6"/>
            <p:cNvSpPr/>
            <p:nvPr/>
          </p:nvSpPr>
          <p:spPr>
            <a:xfrm>
              <a:off x="5608825" y="36998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938" name="Google Shape;1938;p6"/>
            <p:cNvSpPr/>
            <p:nvPr/>
          </p:nvSpPr>
          <p:spPr>
            <a:xfrm>
              <a:off x="5608825" y="385037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939" name="Google Shape;1939;p6"/>
            <p:cNvSpPr/>
            <p:nvPr/>
          </p:nvSpPr>
          <p:spPr>
            <a:xfrm>
              <a:off x="5608825" y="40008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940" name="Google Shape;1940;p6"/>
            <p:cNvSpPr/>
            <p:nvPr/>
          </p:nvSpPr>
          <p:spPr>
            <a:xfrm>
              <a:off x="5608825" y="430190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941" name="Google Shape;1941;p6"/>
            <p:cNvSpPr/>
            <p:nvPr/>
          </p:nvSpPr>
          <p:spPr>
            <a:xfrm>
              <a:off x="5608825" y="44524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942" name="Google Shape;1942;p6"/>
            <p:cNvSpPr/>
            <p:nvPr/>
          </p:nvSpPr>
          <p:spPr>
            <a:xfrm>
              <a:off x="5608825" y="46029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943" name="Google Shape;1943;p6"/>
            <p:cNvSpPr/>
            <p:nvPr/>
          </p:nvSpPr>
          <p:spPr>
            <a:xfrm>
              <a:off x="5608825" y="47534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944" name="Google Shape;1944;p6"/>
            <p:cNvSpPr/>
            <p:nvPr/>
          </p:nvSpPr>
          <p:spPr>
            <a:xfrm>
              <a:off x="5608825" y="49039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945" name="Google Shape;1945;p6"/>
            <p:cNvSpPr/>
            <p:nvPr/>
          </p:nvSpPr>
          <p:spPr>
            <a:xfrm>
              <a:off x="5608825" y="505445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946" name="Google Shape;1946;p6"/>
            <p:cNvSpPr/>
            <p:nvPr/>
          </p:nvSpPr>
          <p:spPr>
            <a:xfrm>
              <a:off x="5608825" y="520497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947" name="Google Shape;1947;p6"/>
            <p:cNvSpPr/>
            <p:nvPr/>
          </p:nvSpPr>
          <p:spPr>
            <a:xfrm>
              <a:off x="5608825" y="53554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948" name="Google Shape;1948;p6"/>
            <p:cNvSpPr/>
            <p:nvPr/>
          </p:nvSpPr>
          <p:spPr>
            <a:xfrm>
              <a:off x="5759350" y="2381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949" name="Google Shape;1949;p6"/>
            <p:cNvSpPr/>
            <p:nvPr/>
          </p:nvSpPr>
          <p:spPr>
            <a:xfrm>
              <a:off x="5759350" y="8401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950" name="Google Shape;1950;p6"/>
            <p:cNvSpPr/>
            <p:nvPr/>
          </p:nvSpPr>
          <p:spPr>
            <a:xfrm>
              <a:off x="5759350" y="11411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951" name="Google Shape;1951;p6"/>
            <p:cNvSpPr/>
            <p:nvPr/>
          </p:nvSpPr>
          <p:spPr>
            <a:xfrm>
              <a:off x="5759350" y="14422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952" name="Google Shape;1952;p6"/>
            <p:cNvSpPr/>
            <p:nvPr/>
          </p:nvSpPr>
          <p:spPr>
            <a:xfrm>
              <a:off x="5759350" y="18937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953" name="Google Shape;1953;p6"/>
            <p:cNvSpPr/>
            <p:nvPr/>
          </p:nvSpPr>
          <p:spPr>
            <a:xfrm>
              <a:off x="5759350" y="24957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954" name="Google Shape;1954;p6"/>
            <p:cNvSpPr/>
            <p:nvPr/>
          </p:nvSpPr>
          <p:spPr>
            <a:xfrm>
              <a:off x="5759350" y="264627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955" name="Google Shape;1955;p6"/>
            <p:cNvSpPr/>
            <p:nvPr/>
          </p:nvSpPr>
          <p:spPr>
            <a:xfrm>
              <a:off x="5759350" y="36998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956" name="Google Shape;1956;p6"/>
            <p:cNvSpPr/>
            <p:nvPr/>
          </p:nvSpPr>
          <p:spPr>
            <a:xfrm>
              <a:off x="5759350" y="41514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957" name="Google Shape;1957;p6"/>
            <p:cNvSpPr/>
            <p:nvPr/>
          </p:nvSpPr>
          <p:spPr>
            <a:xfrm>
              <a:off x="5759350" y="49039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958" name="Google Shape;1958;p6"/>
            <p:cNvSpPr/>
            <p:nvPr/>
          </p:nvSpPr>
          <p:spPr>
            <a:xfrm>
              <a:off x="5759350" y="53554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959" name="Google Shape;1959;p6"/>
            <p:cNvSpPr/>
            <p:nvPr/>
          </p:nvSpPr>
          <p:spPr>
            <a:xfrm>
              <a:off x="5909850" y="6896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960" name="Google Shape;1960;p6"/>
            <p:cNvSpPr/>
            <p:nvPr/>
          </p:nvSpPr>
          <p:spPr>
            <a:xfrm>
              <a:off x="5909850" y="18937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961" name="Google Shape;1961;p6"/>
            <p:cNvSpPr/>
            <p:nvPr/>
          </p:nvSpPr>
          <p:spPr>
            <a:xfrm>
              <a:off x="5909850" y="27968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962" name="Google Shape;1962;p6"/>
            <p:cNvSpPr/>
            <p:nvPr/>
          </p:nvSpPr>
          <p:spPr>
            <a:xfrm>
              <a:off x="6060375" y="47534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963" name="Google Shape;1963;p6"/>
            <p:cNvSpPr/>
            <p:nvPr/>
          </p:nvSpPr>
          <p:spPr>
            <a:xfrm>
              <a:off x="6210875" y="26462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964" name="Google Shape;1964;p6"/>
            <p:cNvSpPr/>
            <p:nvPr/>
          </p:nvSpPr>
          <p:spPr>
            <a:xfrm>
              <a:off x="6210875" y="520497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965" name="Google Shape;1965;p6"/>
            <p:cNvSpPr/>
            <p:nvPr/>
          </p:nvSpPr>
          <p:spPr>
            <a:xfrm>
              <a:off x="6511900" y="99067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grpSp>
      <p:grpSp>
        <p:nvGrpSpPr>
          <p:cNvPr id="1966" name="Google Shape;1966;p6"/>
          <p:cNvGrpSpPr/>
          <p:nvPr/>
        </p:nvGrpSpPr>
        <p:grpSpPr>
          <a:xfrm rot="10800000">
            <a:off x="10243269" y="38276"/>
            <a:ext cx="1326185" cy="6586909"/>
            <a:chOff x="5759350" y="388625"/>
            <a:chExt cx="1024450" cy="5088250"/>
          </a:xfrm>
        </p:grpSpPr>
        <p:sp>
          <p:nvSpPr>
            <p:cNvPr id="1967" name="Google Shape;1967;p6"/>
            <p:cNvSpPr/>
            <p:nvPr/>
          </p:nvSpPr>
          <p:spPr>
            <a:xfrm>
              <a:off x="5759350" y="53912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968" name="Google Shape;1968;p6"/>
            <p:cNvSpPr/>
            <p:nvPr/>
          </p:nvSpPr>
          <p:spPr>
            <a:xfrm>
              <a:off x="5759350" y="129170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969" name="Google Shape;1969;p6"/>
            <p:cNvSpPr/>
            <p:nvPr/>
          </p:nvSpPr>
          <p:spPr>
            <a:xfrm>
              <a:off x="5759350" y="27968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970" name="Google Shape;1970;p6"/>
            <p:cNvSpPr/>
            <p:nvPr/>
          </p:nvSpPr>
          <p:spPr>
            <a:xfrm>
              <a:off x="5759350" y="33988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971" name="Google Shape;1971;p6"/>
            <p:cNvSpPr/>
            <p:nvPr/>
          </p:nvSpPr>
          <p:spPr>
            <a:xfrm>
              <a:off x="5759350" y="35493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972" name="Google Shape;1972;p6"/>
            <p:cNvSpPr/>
            <p:nvPr/>
          </p:nvSpPr>
          <p:spPr>
            <a:xfrm>
              <a:off x="5759350" y="430190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973" name="Google Shape;1973;p6"/>
            <p:cNvSpPr/>
            <p:nvPr/>
          </p:nvSpPr>
          <p:spPr>
            <a:xfrm>
              <a:off x="5759350" y="520497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974" name="Google Shape;1974;p6"/>
            <p:cNvSpPr/>
            <p:nvPr/>
          </p:nvSpPr>
          <p:spPr>
            <a:xfrm>
              <a:off x="5909850" y="38862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975" name="Google Shape;1975;p6"/>
            <p:cNvSpPr/>
            <p:nvPr/>
          </p:nvSpPr>
          <p:spPr>
            <a:xfrm>
              <a:off x="5909850" y="11411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976" name="Google Shape;1976;p6"/>
            <p:cNvSpPr/>
            <p:nvPr/>
          </p:nvSpPr>
          <p:spPr>
            <a:xfrm>
              <a:off x="5909850" y="129170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977" name="Google Shape;1977;p6"/>
            <p:cNvSpPr/>
            <p:nvPr/>
          </p:nvSpPr>
          <p:spPr>
            <a:xfrm>
              <a:off x="5909850" y="14422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978" name="Google Shape;1978;p6"/>
            <p:cNvSpPr/>
            <p:nvPr/>
          </p:nvSpPr>
          <p:spPr>
            <a:xfrm>
              <a:off x="5909850" y="174322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979" name="Google Shape;1979;p6"/>
            <p:cNvSpPr/>
            <p:nvPr/>
          </p:nvSpPr>
          <p:spPr>
            <a:xfrm>
              <a:off x="5909850" y="20442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980" name="Google Shape;1980;p6"/>
            <p:cNvSpPr/>
            <p:nvPr/>
          </p:nvSpPr>
          <p:spPr>
            <a:xfrm>
              <a:off x="5909850" y="26462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981" name="Google Shape;1981;p6"/>
            <p:cNvSpPr/>
            <p:nvPr/>
          </p:nvSpPr>
          <p:spPr>
            <a:xfrm>
              <a:off x="5909850" y="294730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982" name="Google Shape;1982;p6"/>
            <p:cNvSpPr/>
            <p:nvPr/>
          </p:nvSpPr>
          <p:spPr>
            <a:xfrm>
              <a:off x="5909850" y="30978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983" name="Google Shape;1983;p6"/>
            <p:cNvSpPr/>
            <p:nvPr/>
          </p:nvSpPr>
          <p:spPr>
            <a:xfrm>
              <a:off x="5909850" y="32483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984" name="Google Shape;1984;p6"/>
            <p:cNvSpPr/>
            <p:nvPr/>
          </p:nvSpPr>
          <p:spPr>
            <a:xfrm>
              <a:off x="5909850" y="35493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985" name="Google Shape;1985;p6"/>
            <p:cNvSpPr/>
            <p:nvPr/>
          </p:nvSpPr>
          <p:spPr>
            <a:xfrm>
              <a:off x="5909850" y="36998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986" name="Google Shape;1986;p6"/>
            <p:cNvSpPr/>
            <p:nvPr/>
          </p:nvSpPr>
          <p:spPr>
            <a:xfrm>
              <a:off x="5909850" y="385037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987" name="Google Shape;1987;p6"/>
            <p:cNvSpPr/>
            <p:nvPr/>
          </p:nvSpPr>
          <p:spPr>
            <a:xfrm>
              <a:off x="5909850" y="40008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988" name="Google Shape;1988;p6"/>
            <p:cNvSpPr/>
            <p:nvPr/>
          </p:nvSpPr>
          <p:spPr>
            <a:xfrm>
              <a:off x="5909850" y="430190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989" name="Google Shape;1989;p6"/>
            <p:cNvSpPr/>
            <p:nvPr/>
          </p:nvSpPr>
          <p:spPr>
            <a:xfrm>
              <a:off x="5909850" y="44524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990" name="Google Shape;1990;p6"/>
            <p:cNvSpPr/>
            <p:nvPr/>
          </p:nvSpPr>
          <p:spPr>
            <a:xfrm>
              <a:off x="5909850" y="49039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991" name="Google Shape;1991;p6"/>
            <p:cNvSpPr/>
            <p:nvPr/>
          </p:nvSpPr>
          <p:spPr>
            <a:xfrm>
              <a:off x="5909850" y="505445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992" name="Google Shape;1992;p6"/>
            <p:cNvSpPr/>
            <p:nvPr/>
          </p:nvSpPr>
          <p:spPr>
            <a:xfrm>
              <a:off x="5909850" y="520497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993" name="Google Shape;1993;p6"/>
            <p:cNvSpPr/>
            <p:nvPr/>
          </p:nvSpPr>
          <p:spPr>
            <a:xfrm>
              <a:off x="6060375" y="53912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994" name="Google Shape;1994;p6"/>
            <p:cNvSpPr/>
            <p:nvPr/>
          </p:nvSpPr>
          <p:spPr>
            <a:xfrm>
              <a:off x="6060375" y="6896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995" name="Google Shape;1995;p6"/>
            <p:cNvSpPr/>
            <p:nvPr/>
          </p:nvSpPr>
          <p:spPr>
            <a:xfrm>
              <a:off x="6060375" y="9906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996" name="Google Shape;1996;p6"/>
            <p:cNvSpPr/>
            <p:nvPr/>
          </p:nvSpPr>
          <p:spPr>
            <a:xfrm>
              <a:off x="6060375" y="129170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997" name="Google Shape;1997;p6"/>
            <p:cNvSpPr/>
            <p:nvPr/>
          </p:nvSpPr>
          <p:spPr>
            <a:xfrm>
              <a:off x="6060375" y="14422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998" name="Google Shape;1998;p6"/>
            <p:cNvSpPr/>
            <p:nvPr/>
          </p:nvSpPr>
          <p:spPr>
            <a:xfrm>
              <a:off x="6060375" y="159270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999" name="Google Shape;1999;p6"/>
            <p:cNvSpPr/>
            <p:nvPr/>
          </p:nvSpPr>
          <p:spPr>
            <a:xfrm>
              <a:off x="6060375" y="174322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000" name="Google Shape;2000;p6"/>
            <p:cNvSpPr/>
            <p:nvPr/>
          </p:nvSpPr>
          <p:spPr>
            <a:xfrm>
              <a:off x="6060375" y="21947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001" name="Google Shape;2001;p6"/>
            <p:cNvSpPr/>
            <p:nvPr/>
          </p:nvSpPr>
          <p:spPr>
            <a:xfrm>
              <a:off x="6060375" y="23452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002" name="Google Shape;2002;p6"/>
            <p:cNvSpPr/>
            <p:nvPr/>
          </p:nvSpPr>
          <p:spPr>
            <a:xfrm>
              <a:off x="6060375" y="24957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003" name="Google Shape;2003;p6"/>
            <p:cNvSpPr/>
            <p:nvPr/>
          </p:nvSpPr>
          <p:spPr>
            <a:xfrm>
              <a:off x="6060375" y="264627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004" name="Google Shape;2004;p6"/>
            <p:cNvSpPr/>
            <p:nvPr/>
          </p:nvSpPr>
          <p:spPr>
            <a:xfrm>
              <a:off x="6060375" y="27968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005" name="Google Shape;2005;p6"/>
            <p:cNvSpPr/>
            <p:nvPr/>
          </p:nvSpPr>
          <p:spPr>
            <a:xfrm>
              <a:off x="6060375" y="294730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006" name="Google Shape;2006;p6"/>
            <p:cNvSpPr/>
            <p:nvPr/>
          </p:nvSpPr>
          <p:spPr>
            <a:xfrm>
              <a:off x="6060375" y="30978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007" name="Google Shape;2007;p6"/>
            <p:cNvSpPr/>
            <p:nvPr/>
          </p:nvSpPr>
          <p:spPr>
            <a:xfrm>
              <a:off x="6060375" y="32483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008" name="Google Shape;2008;p6"/>
            <p:cNvSpPr/>
            <p:nvPr/>
          </p:nvSpPr>
          <p:spPr>
            <a:xfrm>
              <a:off x="6060375" y="33988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009" name="Google Shape;2009;p6"/>
            <p:cNvSpPr/>
            <p:nvPr/>
          </p:nvSpPr>
          <p:spPr>
            <a:xfrm>
              <a:off x="6060375" y="35493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010" name="Google Shape;2010;p6"/>
            <p:cNvSpPr/>
            <p:nvPr/>
          </p:nvSpPr>
          <p:spPr>
            <a:xfrm>
              <a:off x="6060375" y="385037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011" name="Google Shape;2011;p6"/>
            <p:cNvSpPr/>
            <p:nvPr/>
          </p:nvSpPr>
          <p:spPr>
            <a:xfrm>
              <a:off x="6060375" y="41514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012" name="Google Shape;2012;p6"/>
            <p:cNvSpPr/>
            <p:nvPr/>
          </p:nvSpPr>
          <p:spPr>
            <a:xfrm>
              <a:off x="6060375" y="430190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013" name="Google Shape;2013;p6"/>
            <p:cNvSpPr/>
            <p:nvPr/>
          </p:nvSpPr>
          <p:spPr>
            <a:xfrm>
              <a:off x="6060375" y="44524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014" name="Google Shape;2014;p6"/>
            <p:cNvSpPr/>
            <p:nvPr/>
          </p:nvSpPr>
          <p:spPr>
            <a:xfrm>
              <a:off x="6060375" y="46029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015" name="Google Shape;2015;p6"/>
            <p:cNvSpPr/>
            <p:nvPr/>
          </p:nvSpPr>
          <p:spPr>
            <a:xfrm>
              <a:off x="6060375" y="49039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016" name="Google Shape;2016;p6"/>
            <p:cNvSpPr/>
            <p:nvPr/>
          </p:nvSpPr>
          <p:spPr>
            <a:xfrm>
              <a:off x="6060375" y="505445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017" name="Google Shape;2017;p6"/>
            <p:cNvSpPr/>
            <p:nvPr/>
          </p:nvSpPr>
          <p:spPr>
            <a:xfrm>
              <a:off x="6060375" y="520497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018" name="Google Shape;2018;p6"/>
            <p:cNvSpPr/>
            <p:nvPr/>
          </p:nvSpPr>
          <p:spPr>
            <a:xfrm>
              <a:off x="6060375" y="53554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019" name="Google Shape;2019;p6"/>
            <p:cNvSpPr/>
            <p:nvPr/>
          </p:nvSpPr>
          <p:spPr>
            <a:xfrm>
              <a:off x="6210875" y="53912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020" name="Google Shape;2020;p6"/>
            <p:cNvSpPr/>
            <p:nvPr/>
          </p:nvSpPr>
          <p:spPr>
            <a:xfrm>
              <a:off x="6210875" y="9906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021" name="Google Shape;2021;p6"/>
            <p:cNvSpPr/>
            <p:nvPr/>
          </p:nvSpPr>
          <p:spPr>
            <a:xfrm>
              <a:off x="6210875" y="11411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022" name="Google Shape;2022;p6"/>
            <p:cNvSpPr/>
            <p:nvPr/>
          </p:nvSpPr>
          <p:spPr>
            <a:xfrm>
              <a:off x="6210875" y="129170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023" name="Google Shape;2023;p6"/>
            <p:cNvSpPr/>
            <p:nvPr/>
          </p:nvSpPr>
          <p:spPr>
            <a:xfrm>
              <a:off x="6210875" y="159270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024" name="Google Shape;2024;p6"/>
            <p:cNvSpPr/>
            <p:nvPr/>
          </p:nvSpPr>
          <p:spPr>
            <a:xfrm>
              <a:off x="6210875" y="18937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025" name="Google Shape;2025;p6"/>
            <p:cNvSpPr/>
            <p:nvPr/>
          </p:nvSpPr>
          <p:spPr>
            <a:xfrm>
              <a:off x="6210875" y="20442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026" name="Google Shape;2026;p6"/>
            <p:cNvSpPr/>
            <p:nvPr/>
          </p:nvSpPr>
          <p:spPr>
            <a:xfrm>
              <a:off x="6210875" y="21947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027" name="Google Shape;2027;p6"/>
            <p:cNvSpPr/>
            <p:nvPr/>
          </p:nvSpPr>
          <p:spPr>
            <a:xfrm>
              <a:off x="6210875" y="24957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028" name="Google Shape;2028;p6"/>
            <p:cNvSpPr/>
            <p:nvPr/>
          </p:nvSpPr>
          <p:spPr>
            <a:xfrm>
              <a:off x="6210875" y="27968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029" name="Google Shape;2029;p6"/>
            <p:cNvSpPr/>
            <p:nvPr/>
          </p:nvSpPr>
          <p:spPr>
            <a:xfrm>
              <a:off x="6210875" y="30978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030" name="Google Shape;2030;p6"/>
            <p:cNvSpPr/>
            <p:nvPr/>
          </p:nvSpPr>
          <p:spPr>
            <a:xfrm>
              <a:off x="6210875" y="33988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031" name="Google Shape;2031;p6"/>
            <p:cNvSpPr/>
            <p:nvPr/>
          </p:nvSpPr>
          <p:spPr>
            <a:xfrm>
              <a:off x="6210875" y="35493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032" name="Google Shape;2032;p6"/>
            <p:cNvSpPr/>
            <p:nvPr/>
          </p:nvSpPr>
          <p:spPr>
            <a:xfrm>
              <a:off x="6210875" y="40008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033" name="Google Shape;2033;p6"/>
            <p:cNvSpPr/>
            <p:nvPr/>
          </p:nvSpPr>
          <p:spPr>
            <a:xfrm>
              <a:off x="6210875" y="41514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034" name="Google Shape;2034;p6"/>
            <p:cNvSpPr/>
            <p:nvPr/>
          </p:nvSpPr>
          <p:spPr>
            <a:xfrm>
              <a:off x="6210875" y="430190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035" name="Google Shape;2035;p6"/>
            <p:cNvSpPr/>
            <p:nvPr/>
          </p:nvSpPr>
          <p:spPr>
            <a:xfrm>
              <a:off x="6210875" y="44524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036" name="Google Shape;2036;p6"/>
            <p:cNvSpPr/>
            <p:nvPr/>
          </p:nvSpPr>
          <p:spPr>
            <a:xfrm>
              <a:off x="6210875" y="46029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037" name="Google Shape;2037;p6"/>
            <p:cNvSpPr/>
            <p:nvPr/>
          </p:nvSpPr>
          <p:spPr>
            <a:xfrm>
              <a:off x="6210875" y="49039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038" name="Google Shape;2038;p6"/>
            <p:cNvSpPr/>
            <p:nvPr/>
          </p:nvSpPr>
          <p:spPr>
            <a:xfrm>
              <a:off x="6210875" y="505445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039" name="Google Shape;2039;p6"/>
            <p:cNvSpPr/>
            <p:nvPr/>
          </p:nvSpPr>
          <p:spPr>
            <a:xfrm>
              <a:off x="6361375" y="38862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040" name="Google Shape;2040;p6"/>
            <p:cNvSpPr/>
            <p:nvPr/>
          </p:nvSpPr>
          <p:spPr>
            <a:xfrm>
              <a:off x="6361375" y="539125"/>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041" name="Google Shape;2041;p6"/>
            <p:cNvSpPr/>
            <p:nvPr/>
          </p:nvSpPr>
          <p:spPr>
            <a:xfrm>
              <a:off x="6361375" y="9906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042" name="Google Shape;2042;p6"/>
            <p:cNvSpPr/>
            <p:nvPr/>
          </p:nvSpPr>
          <p:spPr>
            <a:xfrm>
              <a:off x="6361375" y="129170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043" name="Google Shape;2043;p6"/>
            <p:cNvSpPr/>
            <p:nvPr/>
          </p:nvSpPr>
          <p:spPr>
            <a:xfrm>
              <a:off x="6361375" y="1592700"/>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044" name="Google Shape;2044;p6"/>
            <p:cNvSpPr/>
            <p:nvPr/>
          </p:nvSpPr>
          <p:spPr>
            <a:xfrm>
              <a:off x="6361375" y="20442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045" name="Google Shape;2045;p6"/>
            <p:cNvSpPr/>
            <p:nvPr/>
          </p:nvSpPr>
          <p:spPr>
            <a:xfrm>
              <a:off x="6361375" y="23452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046" name="Google Shape;2046;p6"/>
            <p:cNvSpPr/>
            <p:nvPr/>
          </p:nvSpPr>
          <p:spPr>
            <a:xfrm>
              <a:off x="6361375" y="27968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047" name="Google Shape;2047;p6"/>
            <p:cNvSpPr/>
            <p:nvPr/>
          </p:nvSpPr>
          <p:spPr>
            <a:xfrm>
              <a:off x="6361375" y="309782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048" name="Google Shape;2048;p6"/>
            <p:cNvSpPr/>
            <p:nvPr/>
          </p:nvSpPr>
          <p:spPr>
            <a:xfrm>
              <a:off x="6361375" y="324832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049" name="Google Shape;2049;p6"/>
            <p:cNvSpPr/>
            <p:nvPr/>
          </p:nvSpPr>
          <p:spPr>
            <a:xfrm>
              <a:off x="6361375" y="35493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050" name="Google Shape;2050;p6"/>
            <p:cNvSpPr/>
            <p:nvPr/>
          </p:nvSpPr>
          <p:spPr>
            <a:xfrm>
              <a:off x="6361375" y="36998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051" name="Google Shape;2051;p6"/>
            <p:cNvSpPr/>
            <p:nvPr/>
          </p:nvSpPr>
          <p:spPr>
            <a:xfrm>
              <a:off x="6361375" y="385037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052" name="Google Shape;2052;p6"/>
            <p:cNvSpPr/>
            <p:nvPr/>
          </p:nvSpPr>
          <p:spPr>
            <a:xfrm>
              <a:off x="6361375" y="41514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053" name="Google Shape;2053;p6"/>
            <p:cNvSpPr/>
            <p:nvPr/>
          </p:nvSpPr>
          <p:spPr>
            <a:xfrm>
              <a:off x="6361375" y="430190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054" name="Google Shape;2054;p6"/>
            <p:cNvSpPr/>
            <p:nvPr/>
          </p:nvSpPr>
          <p:spPr>
            <a:xfrm>
              <a:off x="6361375" y="47534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055" name="Google Shape;2055;p6"/>
            <p:cNvSpPr/>
            <p:nvPr/>
          </p:nvSpPr>
          <p:spPr>
            <a:xfrm>
              <a:off x="6361375" y="5054450"/>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056" name="Google Shape;2056;p6"/>
            <p:cNvSpPr/>
            <p:nvPr/>
          </p:nvSpPr>
          <p:spPr>
            <a:xfrm>
              <a:off x="6361375" y="520497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057" name="Google Shape;2057;p6"/>
            <p:cNvSpPr/>
            <p:nvPr/>
          </p:nvSpPr>
          <p:spPr>
            <a:xfrm>
              <a:off x="6511900" y="388625"/>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058" name="Google Shape;2058;p6"/>
            <p:cNvSpPr/>
            <p:nvPr/>
          </p:nvSpPr>
          <p:spPr>
            <a:xfrm>
              <a:off x="6511900" y="129170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059" name="Google Shape;2059;p6"/>
            <p:cNvSpPr/>
            <p:nvPr/>
          </p:nvSpPr>
          <p:spPr>
            <a:xfrm>
              <a:off x="6511900" y="204425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060" name="Google Shape;2060;p6"/>
            <p:cNvSpPr/>
            <p:nvPr/>
          </p:nvSpPr>
          <p:spPr>
            <a:xfrm>
              <a:off x="6511900" y="2796800"/>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061" name="Google Shape;2061;p6"/>
            <p:cNvSpPr/>
            <p:nvPr/>
          </p:nvSpPr>
          <p:spPr>
            <a:xfrm>
              <a:off x="6511900" y="369987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062" name="Google Shape;2062;p6"/>
            <p:cNvSpPr/>
            <p:nvPr/>
          </p:nvSpPr>
          <p:spPr>
            <a:xfrm>
              <a:off x="6511900" y="445242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063" name="Google Shape;2063;p6"/>
            <p:cNvSpPr/>
            <p:nvPr/>
          </p:nvSpPr>
          <p:spPr>
            <a:xfrm>
              <a:off x="6511900" y="460292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064" name="Google Shape;2064;p6"/>
            <p:cNvSpPr/>
            <p:nvPr/>
          </p:nvSpPr>
          <p:spPr>
            <a:xfrm>
              <a:off x="6511900" y="5204975"/>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065" name="Google Shape;2065;p6"/>
            <p:cNvSpPr/>
            <p:nvPr/>
          </p:nvSpPr>
          <p:spPr>
            <a:xfrm>
              <a:off x="6662400" y="6896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066" name="Google Shape;2066;p6"/>
            <p:cNvSpPr/>
            <p:nvPr/>
          </p:nvSpPr>
          <p:spPr>
            <a:xfrm>
              <a:off x="6662400" y="159270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067" name="Google Shape;2067;p6"/>
            <p:cNvSpPr/>
            <p:nvPr/>
          </p:nvSpPr>
          <p:spPr>
            <a:xfrm>
              <a:off x="6662400" y="26462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grpSp>
      <p:grpSp>
        <p:nvGrpSpPr>
          <p:cNvPr id="2068" name="Google Shape;2068;p6"/>
          <p:cNvGrpSpPr/>
          <p:nvPr/>
        </p:nvGrpSpPr>
        <p:grpSpPr>
          <a:xfrm rot="10800000">
            <a:off x="10243269" y="38276"/>
            <a:ext cx="1521044" cy="6781736"/>
            <a:chOff x="5608825" y="238125"/>
            <a:chExt cx="1174975" cy="5238750"/>
          </a:xfrm>
        </p:grpSpPr>
        <p:sp>
          <p:nvSpPr>
            <p:cNvPr id="2069" name="Google Shape;2069;p6"/>
            <p:cNvSpPr/>
            <p:nvPr/>
          </p:nvSpPr>
          <p:spPr>
            <a:xfrm>
              <a:off x="5608825" y="38862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070" name="Google Shape;2070;p6"/>
            <p:cNvSpPr/>
            <p:nvPr/>
          </p:nvSpPr>
          <p:spPr>
            <a:xfrm>
              <a:off x="5608825" y="23452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071" name="Google Shape;2071;p6"/>
            <p:cNvSpPr/>
            <p:nvPr/>
          </p:nvSpPr>
          <p:spPr>
            <a:xfrm>
              <a:off x="5608825" y="27968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072" name="Google Shape;2072;p6"/>
            <p:cNvSpPr/>
            <p:nvPr/>
          </p:nvSpPr>
          <p:spPr>
            <a:xfrm>
              <a:off x="5608825" y="41514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073" name="Google Shape;2073;p6"/>
            <p:cNvSpPr/>
            <p:nvPr/>
          </p:nvSpPr>
          <p:spPr>
            <a:xfrm>
              <a:off x="5759350" y="38862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074" name="Google Shape;2074;p6"/>
            <p:cNvSpPr/>
            <p:nvPr/>
          </p:nvSpPr>
          <p:spPr>
            <a:xfrm>
              <a:off x="5759350" y="6896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075" name="Google Shape;2075;p6"/>
            <p:cNvSpPr/>
            <p:nvPr/>
          </p:nvSpPr>
          <p:spPr>
            <a:xfrm>
              <a:off x="5759350" y="9906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076" name="Google Shape;2076;p6"/>
            <p:cNvSpPr/>
            <p:nvPr/>
          </p:nvSpPr>
          <p:spPr>
            <a:xfrm>
              <a:off x="5759350" y="159270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077" name="Google Shape;2077;p6"/>
            <p:cNvSpPr/>
            <p:nvPr/>
          </p:nvSpPr>
          <p:spPr>
            <a:xfrm>
              <a:off x="5759350" y="174322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078" name="Google Shape;2078;p6"/>
            <p:cNvSpPr/>
            <p:nvPr/>
          </p:nvSpPr>
          <p:spPr>
            <a:xfrm>
              <a:off x="5759350" y="20442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079" name="Google Shape;2079;p6"/>
            <p:cNvSpPr/>
            <p:nvPr/>
          </p:nvSpPr>
          <p:spPr>
            <a:xfrm>
              <a:off x="5759350" y="21947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080" name="Google Shape;2080;p6"/>
            <p:cNvSpPr/>
            <p:nvPr/>
          </p:nvSpPr>
          <p:spPr>
            <a:xfrm>
              <a:off x="5759350" y="23452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081" name="Google Shape;2081;p6"/>
            <p:cNvSpPr/>
            <p:nvPr/>
          </p:nvSpPr>
          <p:spPr>
            <a:xfrm>
              <a:off x="5759350" y="294730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082" name="Google Shape;2082;p6"/>
            <p:cNvSpPr/>
            <p:nvPr/>
          </p:nvSpPr>
          <p:spPr>
            <a:xfrm>
              <a:off x="5759350" y="30978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083" name="Google Shape;2083;p6"/>
            <p:cNvSpPr/>
            <p:nvPr/>
          </p:nvSpPr>
          <p:spPr>
            <a:xfrm>
              <a:off x="5759350" y="32483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084" name="Google Shape;2084;p6"/>
            <p:cNvSpPr/>
            <p:nvPr/>
          </p:nvSpPr>
          <p:spPr>
            <a:xfrm>
              <a:off x="5759350" y="385037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085" name="Google Shape;2085;p6"/>
            <p:cNvSpPr/>
            <p:nvPr/>
          </p:nvSpPr>
          <p:spPr>
            <a:xfrm>
              <a:off x="5759350" y="400087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086" name="Google Shape;2086;p6"/>
            <p:cNvSpPr/>
            <p:nvPr/>
          </p:nvSpPr>
          <p:spPr>
            <a:xfrm>
              <a:off x="5759350" y="44524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087" name="Google Shape;2087;p6"/>
            <p:cNvSpPr/>
            <p:nvPr/>
          </p:nvSpPr>
          <p:spPr>
            <a:xfrm>
              <a:off x="5759350" y="46029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088" name="Google Shape;2088;p6"/>
            <p:cNvSpPr/>
            <p:nvPr/>
          </p:nvSpPr>
          <p:spPr>
            <a:xfrm>
              <a:off x="5759350" y="47534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089" name="Google Shape;2089;p6"/>
            <p:cNvSpPr/>
            <p:nvPr/>
          </p:nvSpPr>
          <p:spPr>
            <a:xfrm>
              <a:off x="5759350" y="505445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090" name="Google Shape;2090;p6"/>
            <p:cNvSpPr/>
            <p:nvPr/>
          </p:nvSpPr>
          <p:spPr>
            <a:xfrm>
              <a:off x="5909850" y="2381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091" name="Google Shape;2091;p6"/>
            <p:cNvSpPr/>
            <p:nvPr/>
          </p:nvSpPr>
          <p:spPr>
            <a:xfrm>
              <a:off x="5909850" y="53912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092" name="Google Shape;2092;p6"/>
            <p:cNvSpPr/>
            <p:nvPr/>
          </p:nvSpPr>
          <p:spPr>
            <a:xfrm>
              <a:off x="5909850" y="8401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093" name="Google Shape;2093;p6"/>
            <p:cNvSpPr/>
            <p:nvPr/>
          </p:nvSpPr>
          <p:spPr>
            <a:xfrm>
              <a:off x="5909850" y="9906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094" name="Google Shape;2094;p6"/>
            <p:cNvSpPr/>
            <p:nvPr/>
          </p:nvSpPr>
          <p:spPr>
            <a:xfrm>
              <a:off x="5909850" y="159270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095" name="Google Shape;2095;p6"/>
            <p:cNvSpPr/>
            <p:nvPr/>
          </p:nvSpPr>
          <p:spPr>
            <a:xfrm>
              <a:off x="5909850" y="21947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096" name="Google Shape;2096;p6"/>
            <p:cNvSpPr/>
            <p:nvPr/>
          </p:nvSpPr>
          <p:spPr>
            <a:xfrm>
              <a:off x="5909850" y="23452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097" name="Google Shape;2097;p6"/>
            <p:cNvSpPr/>
            <p:nvPr/>
          </p:nvSpPr>
          <p:spPr>
            <a:xfrm>
              <a:off x="5909850" y="24957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098" name="Google Shape;2098;p6"/>
            <p:cNvSpPr/>
            <p:nvPr/>
          </p:nvSpPr>
          <p:spPr>
            <a:xfrm>
              <a:off x="5909850" y="33988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099" name="Google Shape;2099;p6"/>
            <p:cNvSpPr/>
            <p:nvPr/>
          </p:nvSpPr>
          <p:spPr>
            <a:xfrm>
              <a:off x="5909850" y="41514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100" name="Google Shape;2100;p6"/>
            <p:cNvSpPr/>
            <p:nvPr/>
          </p:nvSpPr>
          <p:spPr>
            <a:xfrm>
              <a:off x="5909850" y="46029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101" name="Google Shape;2101;p6"/>
            <p:cNvSpPr/>
            <p:nvPr/>
          </p:nvSpPr>
          <p:spPr>
            <a:xfrm>
              <a:off x="5909850" y="47534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102" name="Google Shape;2102;p6"/>
            <p:cNvSpPr/>
            <p:nvPr/>
          </p:nvSpPr>
          <p:spPr>
            <a:xfrm>
              <a:off x="5909850" y="53554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103" name="Google Shape;2103;p6"/>
            <p:cNvSpPr/>
            <p:nvPr/>
          </p:nvSpPr>
          <p:spPr>
            <a:xfrm>
              <a:off x="6060375" y="2381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104" name="Google Shape;2104;p6"/>
            <p:cNvSpPr/>
            <p:nvPr/>
          </p:nvSpPr>
          <p:spPr>
            <a:xfrm>
              <a:off x="6060375" y="38862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105" name="Google Shape;2105;p6"/>
            <p:cNvSpPr/>
            <p:nvPr/>
          </p:nvSpPr>
          <p:spPr>
            <a:xfrm>
              <a:off x="6060375" y="8401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106" name="Google Shape;2106;p6"/>
            <p:cNvSpPr/>
            <p:nvPr/>
          </p:nvSpPr>
          <p:spPr>
            <a:xfrm>
              <a:off x="6060375" y="11411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107" name="Google Shape;2107;p6"/>
            <p:cNvSpPr/>
            <p:nvPr/>
          </p:nvSpPr>
          <p:spPr>
            <a:xfrm>
              <a:off x="6060375" y="18937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108" name="Google Shape;2108;p6"/>
            <p:cNvSpPr/>
            <p:nvPr/>
          </p:nvSpPr>
          <p:spPr>
            <a:xfrm>
              <a:off x="6060375" y="20442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109" name="Google Shape;2109;p6"/>
            <p:cNvSpPr/>
            <p:nvPr/>
          </p:nvSpPr>
          <p:spPr>
            <a:xfrm>
              <a:off x="6060375" y="36998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110" name="Google Shape;2110;p6"/>
            <p:cNvSpPr/>
            <p:nvPr/>
          </p:nvSpPr>
          <p:spPr>
            <a:xfrm>
              <a:off x="6060375" y="400087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111" name="Google Shape;2111;p6"/>
            <p:cNvSpPr/>
            <p:nvPr/>
          </p:nvSpPr>
          <p:spPr>
            <a:xfrm>
              <a:off x="6210875" y="2381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112" name="Google Shape;2112;p6"/>
            <p:cNvSpPr/>
            <p:nvPr/>
          </p:nvSpPr>
          <p:spPr>
            <a:xfrm>
              <a:off x="6210875" y="6896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113" name="Google Shape;2113;p6"/>
            <p:cNvSpPr/>
            <p:nvPr/>
          </p:nvSpPr>
          <p:spPr>
            <a:xfrm>
              <a:off x="6210875" y="23452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114" name="Google Shape;2114;p6"/>
            <p:cNvSpPr/>
            <p:nvPr/>
          </p:nvSpPr>
          <p:spPr>
            <a:xfrm>
              <a:off x="6210875" y="32483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115" name="Google Shape;2115;p6"/>
            <p:cNvSpPr/>
            <p:nvPr/>
          </p:nvSpPr>
          <p:spPr>
            <a:xfrm>
              <a:off x="6210875" y="36998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116" name="Google Shape;2116;p6"/>
            <p:cNvSpPr/>
            <p:nvPr/>
          </p:nvSpPr>
          <p:spPr>
            <a:xfrm>
              <a:off x="6361375" y="14422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117" name="Google Shape;2117;p6"/>
            <p:cNvSpPr/>
            <p:nvPr/>
          </p:nvSpPr>
          <p:spPr>
            <a:xfrm>
              <a:off x="6361375" y="2646275"/>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118" name="Google Shape;2118;p6"/>
            <p:cNvSpPr/>
            <p:nvPr/>
          </p:nvSpPr>
          <p:spPr>
            <a:xfrm>
              <a:off x="6662400" y="49039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grpSp>
      <p:sp>
        <p:nvSpPr>
          <p:cNvPr id="2119" name="Google Shape;2119;p6"/>
          <p:cNvSpPr txBox="1">
            <a:spLocks noGrp="1"/>
          </p:cNvSpPr>
          <p:nvPr>
            <p:ph type="sldNum" idx="12"/>
          </p:nvPr>
        </p:nvSpPr>
        <p:spPr>
          <a:xfrm>
            <a:off x="122041" y="6293601"/>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uk-UA" smtClean="0"/>
              <a:pPr/>
              <a:t>‹#›</a:t>
            </a:fld>
            <a:endParaRPr lang="uk-UA"/>
          </a:p>
        </p:txBody>
      </p:sp>
    </p:spTree>
    <p:extLst>
      <p:ext uri="{BB962C8B-B14F-4D97-AF65-F5344CB8AC3E}">
        <p14:creationId xmlns:p14="http://schemas.microsoft.com/office/powerpoint/2010/main" val="153518907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 1 column" type="tx">
  <p:cSld name="Title + 1 column">
    <p:spTree>
      <p:nvGrpSpPr>
        <p:cNvPr id="1" name="Shape 1563"/>
        <p:cNvGrpSpPr/>
        <p:nvPr/>
      </p:nvGrpSpPr>
      <p:grpSpPr>
        <a:xfrm>
          <a:off x="0" y="0"/>
          <a:ext cx="0" cy="0"/>
          <a:chOff x="0" y="0"/>
          <a:chExt cx="0" cy="0"/>
        </a:xfrm>
      </p:grpSpPr>
      <p:sp>
        <p:nvSpPr>
          <p:cNvPr id="1564" name="Google Shape;1564;p5"/>
          <p:cNvSpPr txBox="1">
            <a:spLocks noGrp="1"/>
          </p:cNvSpPr>
          <p:nvPr>
            <p:ph type="title"/>
          </p:nvPr>
        </p:nvSpPr>
        <p:spPr>
          <a:xfrm>
            <a:off x="957733" y="985833"/>
            <a:ext cx="9014800" cy="1143200"/>
          </a:xfrm>
          <a:prstGeom prst="rect">
            <a:avLst/>
          </a:prstGeom>
        </p:spPr>
        <p:txBody>
          <a:bodyPr spcFirstLastPara="1" wrap="square" lIns="91425" tIns="91425" rIns="91425" bIns="91425" anchor="b" anchorCtr="0"/>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1565" name="Google Shape;1565;p5"/>
          <p:cNvSpPr txBox="1">
            <a:spLocks noGrp="1"/>
          </p:cNvSpPr>
          <p:nvPr>
            <p:ph type="body" idx="1"/>
          </p:nvPr>
        </p:nvSpPr>
        <p:spPr>
          <a:xfrm>
            <a:off x="957733" y="2311400"/>
            <a:ext cx="9014800" cy="3974000"/>
          </a:xfrm>
          <a:prstGeom prst="rect">
            <a:avLst/>
          </a:prstGeom>
        </p:spPr>
        <p:txBody>
          <a:bodyPr spcFirstLastPara="1" wrap="square" lIns="91425" tIns="91425" rIns="91425" bIns="91425" anchor="t" anchorCtr="0"/>
          <a:lstStyle>
            <a:lvl1pPr marL="609585" lvl="0" indent="-507987">
              <a:spcBef>
                <a:spcPts val="800"/>
              </a:spcBef>
              <a:spcAft>
                <a:spcPts val="0"/>
              </a:spcAft>
              <a:buSzPts val="2400"/>
              <a:buChar char="▪"/>
              <a:defRPr/>
            </a:lvl1pPr>
            <a:lvl2pPr marL="1219170" lvl="1" indent="-507987">
              <a:spcBef>
                <a:spcPts val="0"/>
              </a:spcBef>
              <a:spcAft>
                <a:spcPts val="0"/>
              </a:spcAft>
              <a:buSzPts val="2400"/>
              <a:buChar char="▫"/>
              <a:defRPr/>
            </a:lvl2pPr>
            <a:lvl3pPr marL="1828754" lvl="2" indent="-507987">
              <a:spcBef>
                <a:spcPts val="0"/>
              </a:spcBef>
              <a:spcAft>
                <a:spcPts val="0"/>
              </a:spcAft>
              <a:buSzPts val="2400"/>
              <a:buChar char="▫"/>
              <a:defRPr/>
            </a:lvl3pPr>
            <a:lvl4pPr marL="2438339" lvl="3" indent="-507987">
              <a:spcBef>
                <a:spcPts val="0"/>
              </a:spcBef>
              <a:spcAft>
                <a:spcPts val="0"/>
              </a:spcAft>
              <a:buSzPts val="2400"/>
              <a:buChar char="▫"/>
              <a:defRPr/>
            </a:lvl4pPr>
            <a:lvl5pPr marL="3047924" lvl="4" indent="-507987">
              <a:spcBef>
                <a:spcPts val="0"/>
              </a:spcBef>
              <a:spcAft>
                <a:spcPts val="0"/>
              </a:spcAft>
              <a:buSzPts val="2400"/>
              <a:buChar char="▫"/>
              <a:defRPr/>
            </a:lvl5pPr>
            <a:lvl6pPr marL="3657509" lvl="5" indent="-507987">
              <a:spcBef>
                <a:spcPts val="0"/>
              </a:spcBef>
              <a:spcAft>
                <a:spcPts val="0"/>
              </a:spcAft>
              <a:buSzPts val="2400"/>
              <a:buChar char="▫"/>
              <a:defRPr/>
            </a:lvl6pPr>
            <a:lvl7pPr marL="4267093" lvl="6" indent="-507987">
              <a:spcBef>
                <a:spcPts val="0"/>
              </a:spcBef>
              <a:spcAft>
                <a:spcPts val="0"/>
              </a:spcAft>
              <a:buSzPts val="2400"/>
              <a:buChar char="●"/>
              <a:defRPr/>
            </a:lvl7pPr>
            <a:lvl8pPr marL="4876678" lvl="7" indent="-507987">
              <a:spcBef>
                <a:spcPts val="0"/>
              </a:spcBef>
              <a:spcAft>
                <a:spcPts val="0"/>
              </a:spcAft>
              <a:buSzPts val="2400"/>
              <a:buChar char="○"/>
              <a:defRPr/>
            </a:lvl8pPr>
            <a:lvl9pPr marL="5486263" lvl="8" indent="-507987">
              <a:spcBef>
                <a:spcPts val="0"/>
              </a:spcBef>
              <a:spcAft>
                <a:spcPts val="0"/>
              </a:spcAft>
              <a:buSzPts val="2400"/>
              <a:buChar char="■"/>
              <a:defRPr/>
            </a:lvl9pPr>
          </a:lstStyle>
          <a:p>
            <a:endParaRPr/>
          </a:p>
        </p:txBody>
      </p:sp>
      <p:grpSp>
        <p:nvGrpSpPr>
          <p:cNvPr id="1566" name="Google Shape;1566;p5"/>
          <p:cNvGrpSpPr/>
          <p:nvPr/>
        </p:nvGrpSpPr>
        <p:grpSpPr>
          <a:xfrm rot="10800000">
            <a:off x="11801983" y="38276"/>
            <a:ext cx="352016" cy="6781736"/>
            <a:chOff x="5307800" y="238125"/>
            <a:chExt cx="271925" cy="5238750"/>
          </a:xfrm>
        </p:grpSpPr>
        <p:sp>
          <p:nvSpPr>
            <p:cNvPr id="1567" name="Google Shape;1567;p5"/>
            <p:cNvSpPr/>
            <p:nvPr/>
          </p:nvSpPr>
          <p:spPr>
            <a:xfrm>
              <a:off x="5307800" y="23812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568" name="Google Shape;1568;p5"/>
            <p:cNvSpPr/>
            <p:nvPr/>
          </p:nvSpPr>
          <p:spPr>
            <a:xfrm>
              <a:off x="5307800" y="38862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569" name="Google Shape;1569;p5"/>
            <p:cNvSpPr/>
            <p:nvPr/>
          </p:nvSpPr>
          <p:spPr>
            <a:xfrm>
              <a:off x="5307800" y="539125"/>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570" name="Google Shape;1570;p5"/>
            <p:cNvSpPr/>
            <p:nvPr/>
          </p:nvSpPr>
          <p:spPr>
            <a:xfrm>
              <a:off x="5307800" y="6896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571" name="Google Shape;1571;p5"/>
            <p:cNvSpPr/>
            <p:nvPr/>
          </p:nvSpPr>
          <p:spPr>
            <a:xfrm>
              <a:off x="5307800" y="8401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572" name="Google Shape;1572;p5"/>
            <p:cNvSpPr/>
            <p:nvPr/>
          </p:nvSpPr>
          <p:spPr>
            <a:xfrm>
              <a:off x="5307800" y="9906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573" name="Google Shape;1573;p5"/>
            <p:cNvSpPr/>
            <p:nvPr/>
          </p:nvSpPr>
          <p:spPr>
            <a:xfrm>
              <a:off x="5307800" y="114117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574" name="Google Shape;1574;p5"/>
            <p:cNvSpPr/>
            <p:nvPr/>
          </p:nvSpPr>
          <p:spPr>
            <a:xfrm>
              <a:off x="5307800" y="129170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575" name="Google Shape;1575;p5"/>
            <p:cNvSpPr/>
            <p:nvPr/>
          </p:nvSpPr>
          <p:spPr>
            <a:xfrm>
              <a:off x="5307800" y="14422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576" name="Google Shape;1576;p5"/>
            <p:cNvSpPr/>
            <p:nvPr/>
          </p:nvSpPr>
          <p:spPr>
            <a:xfrm>
              <a:off x="5307800" y="1592700"/>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577" name="Google Shape;1577;p5"/>
            <p:cNvSpPr/>
            <p:nvPr/>
          </p:nvSpPr>
          <p:spPr>
            <a:xfrm>
              <a:off x="5307800" y="174322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578" name="Google Shape;1578;p5"/>
            <p:cNvSpPr/>
            <p:nvPr/>
          </p:nvSpPr>
          <p:spPr>
            <a:xfrm>
              <a:off x="5307800" y="189372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579" name="Google Shape;1579;p5"/>
            <p:cNvSpPr/>
            <p:nvPr/>
          </p:nvSpPr>
          <p:spPr>
            <a:xfrm>
              <a:off x="5307800" y="20442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580" name="Google Shape;1580;p5"/>
            <p:cNvSpPr/>
            <p:nvPr/>
          </p:nvSpPr>
          <p:spPr>
            <a:xfrm>
              <a:off x="5307800" y="21947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581" name="Google Shape;1581;p5"/>
            <p:cNvSpPr/>
            <p:nvPr/>
          </p:nvSpPr>
          <p:spPr>
            <a:xfrm>
              <a:off x="5307800" y="23452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582" name="Google Shape;1582;p5"/>
            <p:cNvSpPr/>
            <p:nvPr/>
          </p:nvSpPr>
          <p:spPr>
            <a:xfrm>
              <a:off x="5307800" y="249577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583" name="Google Shape;1583;p5"/>
            <p:cNvSpPr/>
            <p:nvPr/>
          </p:nvSpPr>
          <p:spPr>
            <a:xfrm>
              <a:off x="5307800" y="2646275"/>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584" name="Google Shape;1584;p5"/>
            <p:cNvSpPr/>
            <p:nvPr/>
          </p:nvSpPr>
          <p:spPr>
            <a:xfrm>
              <a:off x="5307800" y="27968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585" name="Google Shape;1585;p5"/>
            <p:cNvSpPr/>
            <p:nvPr/>
          </p:nvSpPr>
          <p:spPr>
            <a:xfrm>
              <a:off x="5307800" y="2947300"/>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586" name="Google Shape;1586;p5"/>
            <p:cNvSpPr/>
            <p:nvPr/>
          </p:nvSpPr>
          <p:spPr>
            <a:xfrm>
              <a:off x="5307800" y="309782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587" name="Google Shape;1587;p5"/>
            <p:cNvSpPr/>
            <p:nvPr/>
          </p:nvSpPr>
          <p:spPr>
            <a:xfrm>
              <a:off x="5307800" y="324832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588" name="Google Shape;1588;p5"/>
            <p:cNvSpPr/>
            <p:nvPr/>
          </p:nvSpPr>
          <p:spPr>
            <a:xfrm>
              <a:off x="5307800" y="33988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589" name="Google Shape;1589;p5"/>
            <p:cNvSpPr/>
            <p:nvPr/>
          </p:nvSpPr>
          <p:spPr>
            <a:xfrm>
              <a:off x="5307800" y="35493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590" name="Google Shape;1590;p5"/>
            <p:cNvSpPr/>
            <p:nvPr/>
          </p:nvSpPr>
          <p:spPr>
            <a:xfrm>
              <a:off x="5307800" y="36998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591" name="Google Shape;1591;p5"/>
            <p:cNvSpPr/>
            <p:nvPr/>
          </p:nvSpPr>
          <p:spPr>
            <a:xfrm>
              <a:off x="5307800" y="385037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592" name="Google Shape;1592;p5"/>
            <p:cNvSpPr/>
            <p:nvPr/>
          </p:nvSpPr>
          <p:spPr>
            <a:xfrm>
              <a:off x="5307800" y="4000875"/>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593" name="Google Shape;1593;p5"/>
            <p:cNvSpPr/>
            <p:nvPr/>
          </p:nvSpPr>
          <p:spPr>
            <a:xfrm>
              <a:off x="5307800" y="41514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594" name="Google Shape;1594;p5"/>
            <p:cNvSpPr/>
            <p:nvPr/>
          </p:nvSpPr>
          <p:spPr>
            <a:xfrm>
              <a:off x="5307800" y="430190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595" name="Google Shape;1595;p5"/>
            <p:cNvSpPr/>
            <p:nvPr/>
          </p:nvSpPr>
          <p:spPr>
            <a:xfrm>
              <a:off x="5307800" y="445242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596" name="Google Shape;1596;p5"/>
            <p:cNvSpPr/>
            <p:nvPr/>
          </p:nvSpPr>
          <p:spPr>
            <a:xfrm>
              <a:off x="5307800" y="460292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597" name="Google Shape;1597;p5"/>
            <p:cNvSpPr/>
            <p:nvPr/>
          </p:nvSpPr>
          <p:spPr>
            <a:xfrm>
              <a:off x="5307800" y="47534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598" name="Google Shape;1598;p5"/>
            <p:cNvSpPr/>
            <p:nvPr/>
          </p:nvSpPr>
          <p:spPr>
            <a:xfrm>
              <a:off x="5307800" y="49039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599" name="Google Shape;1599;p5"/>
            <p:cNvSpPr/>
            <p:nvPr/>
          </p:nvSpPr>
          <p:spPr>
            <a:xfrm>
              <a:off x="5307800" y="5054450"/>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600" name="Google Shape;1600;p5"/>
            <p:cNvSpPr/>
            <p:nvPr/>
          </p:nvSpPr>
          <p:spPr>
            <a:xfrm>
              <a:off x="5307800" y="520497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601" name="Google Shape;1601;p5"/>
            <p:cNvSpPr/>
            <p:nvPr/>
          </p:nvSpPr>
          <p:spPr>
            <a:xfrm>
              <a:off x="5307800" y="535547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602" name="Google Shape;1602;p5"/>
            <p:cNvSpPr/>
            <p:nvPr/>
          </p:nvSpPr>
          <p:spPr>
            <a:xfrm>
              <a:off x="5458325" y="23812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603" name="Google Shape;1603;p5"/>
            <p:cNvSpPr/>
            <p:nvPr/>
          </p:nvSpPr>
          <p:spPr>
            <a:xfrm>
              <a:off x="5458325" y="539125"/>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604" name="Google Shape;1604;p5"/>
            <p:cNvSpPr/>
            <p:nvPr/>
          </p:nvSpPr>
          <p:spPr>
            <a:xfrm>
              <a:off x="5458325" y="99067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605" name="Google Shape;1605;p5"/>
            <p:cNvSpPr/>
            <p:nvPr/>
          </p:nvSpPr>
          <p:spPr>
            <a:xfrm>
              <a:off x="5458325" y="114117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606" name="Google Shape;1606;p5"/>
            <p:cNvSpPr/>
            <p:nvPr/>
          </p:nvSpPr>
          <p:spPr>
            <a:xfrm>
              <a:off x="5458325" y="1442200"/>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607" name="Google Shape;1607;p5"/>
            <p:cNvSpPr/>
            <p:nvPr/>
          </p:nvSpPr>
          <p:spPr>
            <a:xfrm>
              <a:off x="5458325" y="1592700"/>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608" name="Google Shape;1608;p5"/>
            <p:cNvSpPr/>
            <p:nvPr/>
          </p:nvSpPr>
          <p:spPr>
            <a:xfrm>
              <a:off x="5458325" y="2194750"/>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609" name="Google Shape;1609;p5"/>
            <p:cNvSpPr/>
            <p:nvPr/>
          </p:nvSpPr>
          <p:spPr>
            <a:xfrm>
              <a:off x="5458325" y="234527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610" name="Google Shape;1610;p5"/>
            <p:cNvSpPr/>
            <p:nvPr/>
          </p:nvSpPr>
          <p:spPr>
            <a:xfrm>
              <a:off x="5458325" y="249577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611" name="Google Shape;1611;p5"/>
            <p:cNvSpPr/>
            <p:nvPr/>
          </p:nvSpPr>
          <p:spPr>
            <a:xfrm>
              <a:off x="5458325" y="2646275"/>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612" name="Google Shape;1612;p5"/>
            <p:cNvSpPr/>
            <p:nvPr/>
          </p:nvSpPr>
          <p:spPr>
            <a:xfrm>
              <a:off x="5458325" y="2947300"/>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613" name="Google Shape;1613;p5"/>
            <p:cNvSpPr/>
            <p:nvPr/>
          </p:nvSpPr>
          <p:spPr>
            <a:xfrm>
              <a:off x="5458325" y="324832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614" name="Google Shape;1614;p5"/>
            <p:cNvSpPr/>
            <p:nvPr/>
          </p:nvSpPr>
          <p:spPr>
            <a:xfrm>
              <a:off x="5458325" y="339885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615" name="Google Shape;1615;p5"/>
            <p:cNvSpPr/>
            <p:nvPr/>
          </p:nvSpPr>
          <p:spPr>
            <a:xfrm>
              <a:off x="5458325" y="369987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616" name="Google Shape;1616;p5"/>
            <p:cNvSpPr/>
            <p:nvPr/>
          </p:nvSpPr>
          <p:spPr>
            <a:xfrm>
              <a:off x="5458325" y="3850375"/>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617" name="Google Shape;1617;p5"/>
            <p:cNvSpPr/>
            <p:nvPr/>
          </p:nvSpPr>
          <p:spPr>
            <a:xfrm>
              <a:off x="5458325" y="4000875"/>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618" name="Google Shape;1618;p5"/>
            <p:cNvSpPr/>
            <p:nvPr/>
          </p:nvSpPr>
          <p:spPr>
            <a:xfrm>
              <a:off x="5458325" y="4151400"/>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619" name="Google Shape;1619;p5"/>
            <p:cNvSpPr/>
            <p:nvPr/>
          </p:nvSpPr>
          <p:spPr>
            <a:xfrm>
              <a:off x="5458325" y="460292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620" name="Google Shape;1620;p5"/>
            <p:cNvSpPr/>
            <p:nvPr/>
          </p:nvSpPr>
          <p:spPr>
            <a:xfrm>
              <a:off x="5458325" y="475345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621" name="Google Shape;1621;p5"/>
            <p:cNvSpPr/>
            <p:nvPr/>
          </p:nvSpPr>
          <p:spPr>
            <a:xfrm>
              <a:off x="5458325" y="5054450"/>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622" name="Google Shape;1622;p5"/>
            <p:cNvSpPr/>
            <p:nvPr/>
          </p:nvSpPr>
          <p:spPr>
            <a:xfrm>
              <a:off x="5458325" y="5204975"/>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623" name="Google Shape;1623;p5"/>
            <p:cNvSpPr/>
            <p:nvPr/>
          </p:nvSpPr>
          <p:spPr>
            <a:xfrm>
              <a:off x="5458325" y="535547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grpSp>
      <p:grpSp>
        <p:nvGrpSpPr>
          <p:cNvPr id="1624" name="Google Shape;1624;p5"/>
          <p:cNvGrpSpPr/>
          <p:nvPr/>
        </p:nvGrpSpPr>
        <p:grpSpPr>
          <a:xfrm rot="10800000">
            <a:off x="10438095" y="38276"/>
            <a:ext cx="1521044" cy="6781736"/>
            <a:chOff x="5458325" y="238125"/>
            <a:chExt cx="1174975" cy="5238750"/>
          </a:xfrm>
        </p:grpSpPr>
        <p:sp>
          <p:nvSpPr>
            <p:cNvPr id="1625" name="Google Shape;1625;p5"/>
            <p:cNvSpPr/>
            <p:nvPr/>
          </p:nvSpPr>
          <p:spPr>
            <a:xfrm>
              <a:off x="5458325" y="388625"/>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626" name="Google Shape;1626;p5"/>
            <p:cNvSpPr/>
            <p:nvPr/>
          </p:nvSpPr>
          <p:spPr>
            <a:xfrm>
              <a:off x="5458325" y="68965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627" name="Google Shape;1627;p5"/>
            <p:cNvSpPr/>
            <p:nvPr/>
          </p:nvSpPr>
          <p:spPr>
            <a:xfrm>
              <a:off x="5458325" y="840150"/>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628" name="Google Shape;1628;p5"/>
            <p:cNvSpPr/>
            <p:nvPr/>
          </p:nvSpPr>
          <p:spPr>
            <a:xfrm>
              <a:off x="5458325" y="129170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629" name="Google Shape;1629;p5"/>
            <p:cNvSpPr/>
            <p:nvPr/>
          </p:nvSpPr>
          <p:spPr>
            <a:xfrm>
              <a:off x="5458325" y="1743225"/>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630" name="Google Shape;1630;p5"/>
            <p:cNvSpPr/>
            <p:nvPr/>
          </p:nvSpPr>
          <p:spPr>
            <a:xfrm>
              <a:off x="5458325" y="189372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631" name="Google Shape;1631;p5"/>
            <p:cNvSpPr/>
            <p:nvPr/>
          </p:nvSpPr>
          <p:spPr>
            <a:xfrm>
              <a:off x="5458325" y="204425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632" name="Google Shape;1632;p5"/>
            <p:cNvSpPr/>
            <p:nvPr/>
          </p:nvSpPr>
          <p:spPr>
            <a:xfrm>
              <a:off x="5458325" y="2796800"/>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633" name="Google Shape;1633;p5"/>
            <p:cNvSpPr/>
            <p:nvPr/>
          </p:nvSpPr>
          <p:spPr>
            <a:xfrm>
              <a:off x="5458325" y="309782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634" name="Google Shape;1634;p5"/>
            <p:cNvSpPr/>
            <p:nvPr/>
          </p:nvSpPr>
          <p:spPr>
            <a:xfrm>
              <a:off x="5458325" y="3549350"/>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635" name="Google Shape;1635;p5"/>
            <p:cNvSpPr/>
            <p:nvPr/>
          </p:nvSpPr>
          <p:spPr>
            <a:xfrm>
              <a:off x="5458325" y="4301900"/>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636" name="Google Shape;1636;p5"/>
            <p:cNvSpPr/>
            <p:nvPr/>
          </p:nvSpPr>
          <p:spPr>
            <a:xfrm>
              <a:off x="5458325" y="445242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637" name="Google Shape;1637;p5"/>
            <p:cNvSpPr/>
            <p:nvPr/>
          </p:nvSpPr>
          <p:spPr>
            <a:xfrm>
              <a:off x="5458325" y="4903950"/>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638" name="Google Shape;1638;p5"/>
            <p:cNvSpPr/>
            <p:nvPr/>
          </p:nvSpPr>
          <p:spPr>
            <a:xfrm>
              <a:off x="5608825" y="2381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639" name="Google Shape;1639;p5"/>
            <p:cNvSpPr/>
            <p:nvPr/>
          </p:nvSpPr>
          <p:spPr>
            <a:xfrm>
              <a:off x="5608825" y="53912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640" name="Google Shape;1640;p5"/>
            <p:cNvSpPr/>
            <p:nvPr/>
          </p:nvSpPr>
          <p:spPr>
            <a:xfrm>
              <a:off x="5608825" y="6896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641" name="Google Shape;1641;p5"/>
            <p:cNvSpPr/>
            <p:nvPr/>
          </p:nvSpPr>
          <p:spPr>
            <a:xfrm>
              <a:off x="5608825" y="8401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642" name="Google Shape;1642;p5"/>
            <p:cNvSpPr/>
            <p:nvPr/>
          </p:nvSpPr>
          <p:spPr>
            <a:xfrm>
              <a:off x="5608825" y="9906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643" name="Google Shape;1643;p5"/>
            <p:cNvSpPr/>
            <p:nvPr/>
          </p:nvSpPr>
          <p:spPr>
            <a:xfrm>
              <a:off x="5608825" y="11411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644" name="Google Shape;1644;p5"/>
            <p:cNvSpPr/>
            <p:nvPr/>
          </p:nvSpPr>
          <p:spPr>
            <a:xfrm>
              <a:off x="5608825" y="129170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645" name="Google Shape;1645;p5"/>
            <p:cNvSpPr/>
            <p:nvPr/>
          </p:nvSpPr>
          <p:spPr>
            <a:xfrm>
              <a:off x="5608825" y="14422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646" name="Google Shape;1646;p5"/>
            <p:cNvSpPr/>
            <p:nvPr/>
          </p:nvSpPr>
          <p:spPr>
            <a:xfrm>
              <a:off x="5608825" y="159270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647" name="Google Shape;1647;p5"/>
            <p:cNvSpPr/>
            <p:nvPr/>
          </p:nvSpPr>
          <p:spPr>
            <a:xfrm>
              <a:off x="5608825" y="174322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648" name="Google Shape;1648;p5"/>
            <p:cNvSpPr/>
            <p:nvPr/>
          </p:nvSpPr>
          <p:spPr>
            <a:xfrm>
              <a:off x="5608825" y="18937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649" name="Google Shape;1649;p5"/>
            <p:cNvSpPr/>
            <p:nvPr/>
          </p:nvSpPr>
          <p:spPr>
            <a:xfrm>
              <a:off x="5608825" y="20442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650" name="Google Shape;1650;p5"/>
            <p:cNvSpPr/>
            <p:nvPr/>
          </p:nvSpPr>
          <p:spPr>
            <a:xfrm>
              <a:off x="5608825" y="21947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651" name="Google Shape;1651;p5"/>
            <p:cNvSpPr/>
            <p:nvPr/>
          </p:nvSpPr>
          <p:spPr>
            <a:xfrm>
              <a:off x="5608825" y="24957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652" name="Google Shape;1652;p5"/>
            <p:cNvSpPr/>
            <p:nvPr/>
          </p:nvSpPr>
          <p:spPr>
            <a:xfrm>
              <a:off x="5608825" y="26462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653" name="Google Shape;1653;p5"/>
            <p:cNvSpPr/>
            <p:nvPr/>
          </p:nvSpPr>
          <p:spPr>
            <a:xfrm>
              <a:off x="5608825" y="294730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654" name="Google Shape;1654;p5"/>
            <p:cNvSpPr/>
            <p:nvPr/>
          </p:nvSpPr>
          <p:spPr>
            <a:xfrm>
              <a:off x="5608825" y="30978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655" name="Google Shape;1655;p5"/>
            <p:cNvSpPr/>
            <p:nvPr/>
          </p:nvSpPr>
          <p:spPr>
            <a:xfrm>
              <a:off x="5608825" y="32483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656" name="Google Shape;1656;p5"/>
            <p:cNvSpPr/>
            <p:nvPr/>
          </p:nvSpPr>
          <p:spPr>
            <a:xfrm>
              <a:off x="5608825" y="33988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657" name="Google Shape;1657;p5"/>
            <p:cNvSpPr/>
            <p:nvPr/>
          </p:nvSpPr>
          <p:spPr>
            <a:xfrm>
              <a:off x="5608825" y="35493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658" name="Google Shape;1658;p5"/>
            <p:cNvSpPr/>
            <p:nvPr/>
          </p:nvSpPr>
          <p:spPr>
            <a:xfrm>
              <a:off x="5608825" y="36998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659" name="Google Shape;1659;p5"/>
            <p:cNvSpPr/>
            <p:nvPr/>
          </p:nvSpPr>
          <p:spPr>
            <a:xfrm>
              <a:off x="5608825" y="385037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660" name="Google Shape;1660;p5"/>
            <p:cNvSpPr/>
            <p:nvPr/>
          </p:nvSpPr>
          <p:spPr>
            <a:xfrm>
              <a:off x="5608825" y="40008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661" name="Google Shape;1661;p5"/>
            <p:cNvSpPr/>
            <p:nvPr/>
          </p:nvSpPr>
          <p:spPr>
            <a:xfrm>
              <a:off x="5608825" y="430190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662" name="Google Shape;1662;p5"/>
            <p:cNvSpPr/>
            <p:nvPr/>
          </p:nvSpPr>
          <p:spPr>
            <a:xfrm>
              <a:off x="5608825" y="44524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663" name="Google Shape;1663;p5"/>
            <p:cNvSpPr/>
            <p:nvPr/>
          </p:nvSpPr>
          <p:spPr>
            <a:xfrm>
              <a:off x="5608825" y="46029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664" name="Google Shape;1664;p5"/>
            <p:cNvSpPr/>
            <p:nvPr/>
          </p:nvSpPr>
          <p:spPr>
            <a:xfrm>
              <a:off x="5608825" y="47534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665" name="Google Shape;1665;p5"/>
            <p:cNvSpPr/>
            <p:nvPr/>
          </p:nvSpPr>
          <p:spPr>
            <a:xfrm>
              <a:off x="5608825" y="49039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666" name="Google Shape;1666;p5"/>
            <p:cNvSpPr/>
            <p:nvPr/>
          </p:nvSpPr>
          <p:spPr>
            <a:xfrm>
              <a:off x="5608825" y="505445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667" name="Google Shape;1667;p5"/>
            <p:cNvSpPr/>
            <p:nvPr/>
          </p:nvSpPr>
          <p:spPr>
            <a:xfrm>
              <a:off x="5608825" y="520497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668" name="Google Shape;1668;p5"/>
            <p:cNvSpPr/>
            <p:nvPr/>
          </p:nvSpPr>
          <p:spPr>
            <a:xfrm>
              <a:off x="5608825" y="53554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669" name="Google Shape;1669;p5"/>
            <p:cNvSpPr/>
            <p:nvPr/>
          </p:nvSpPr>
          <p:spPr>
            <a:xfrm>
              <a:off x="5759350" y="2381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670" name="Google Shape;1670;p5"/>
            <p:cNvSpPr/>
            <p:nvPr/>
          </p:nvSpPr>
          <p:spPr>
            <a:xfrm>
              <a:off x="5759350" y="8401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671" name="Google Shape;1671;p5"/>
            <p:cNvSpPr/>
            <p:nvPr/>
          </p:nvSpPr>
          <p:spPr>
            <a:xfrm>
              <a:off x="5759350" y="11411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672" name="Google Shape;1672;p5"/>
            <p:cNvSpPr/>
            <p:nvPr/>
          </p:nvSpPr>
          <p:spPr>
            <a:xfrm>
              <a:off x="5759350" y="14422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673" name="Google Shape;1673;p5"/>
            <p:cNvSpPr/>
            <p:nvPr/>
          </p:nvSpPr>
          <p:spPr>
            <a:xfrm>
              <a:off x="5759350" y="18937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674" name="Google Shape;1674;p5"/>
            <p:cNvSpPr/>
            <p:nvPr/>
          </p:nvSpPr>
          <p:spPr>
            <a:xfrm>
              <a:off x="5759350" y="24957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675" name="Google Shape;1675;p5"/>
            <p:cNvSpPr/>
            <p:nvPr/>
          </p:nvSpPr>
          <p:spPr>
            <a:xfrm>
              <a:off x="5759350" y="264627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676" name="Google Shape;1676;p5"/>
            <p:cNvSpPr/>
            <p:nvPr/>
          </p:nvSpPr>
          <p:spPr>
            <a:xfrm>
              <a:off x="5759350" y="36998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677" name="Google Shape;1677;p5"/>
            <p:cNvSpPr/>
            <p:nvPr/>
          </p:nvSpPr>
          <p:spPr>
            <a:xfrm>
              <a:off x="5759350" y="41514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678" name="Google Shape;1678;p5"/>
            <p:cNvSpPr/>
            <p:nvPr/>
          </p:nvSpPr>
          <p:spPr>
            <a:xfrm>
              <a:off x="5759350" y="49039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679" name="Google Shape;1679;p5"/>
            <p:cNvSpPr/>
            <p:nvPr/>
          </p:nvSpPr>
          <p:spPr>
            <a:xfrm>
              <a:off x="5759350" y="53554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680" name="Google Shape;1680;p5"/>
            <p:cNvSpPr/>
            <p:nvPr/>
          </p:nvSpPr>
          <p:spPr>
            <a:xfrm>
              <a:off x="5909850" y="6896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681" name="Google Shape;1681;p5"/>
            <p:cNvSpPr/>
            <p:nvPr/>
          </p:nvSpPr>
          <p:spPr>
            <a:xfrm>
              <a:off x="5909850" y="18937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682" name="Google Shape;1682;p5"/>
            <p:cNvSpPr/>
            <p:nvPr/>
          </p:nvSpPr>
          <p:spPr>
            <a:xfrm>
              <a:off x="5909850" y="27968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683" name="Google Shape;1683;p5"/>
            <p:cNvSpPr/>
            <p:nvPr/>
          </p:nvSpPr>
          <p:spPr>
            <a:xfrm>
              <a:off x="6060375" y="47534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684" name="Google Shape;1684;p5"/>
            <p:cNvSpPr/>
            <p:nvPr/>
          </p:nvSpPr>
          <p:spPr>
            <a:xfrm>
              <a:off x="6210875" y="26462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685" name="Google Shape;1685;p5"/>
            <p:cNvSpPr/>
            <p:nvPr/>
          </p:nvSpPr>
          <p:spPr>
            <a:xfrm>
              <a:off x="6210875" y="520497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686" name="Google Shape;1686;p5"/>
            <p:cNvSpPr/>
            <p:nvPr/>
          </p:nvSpPr>
          <p:spPr>
            <a:xfrm>
              <a:off x="6511900" y="99067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grpSp>
      <p:grpSp>
        <p:nvGrpSpPr>
          <p:cNvPr id="1687" name="Google Shape;1687;p5"/>
          <p:cNvGrpSpPr/>
          <p:nvPr/>
        </p:nvGrpSpPr>
        <p:grpSpPr>
          <a:xfrm rot="10800000">
            <a:off x="10243269" y="38276"/>
            <a:ext cx="1326185" cy="6586909"/>
            <a:chOff x="5759350" y="388625"/>
            <a:chExt cx="1024450" cy="5088250"/>
          </a:xfrm>
        </p:grpSpPr>
        <p:sp>
          <p:nvSpPr>
            <p:cNvPr id="1688" name="Google Shape;1688;p5"/>
            <p:cNvSpPr/>
            <p:nvPr/>
          </p:nvSpPr>
          <p:spPr>
            <a:xfrm>
              <a:off x="5759350" y="53912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689" name="Google Shape;1689;p5"/>
            <p:cNvSpPr/>
            <p:nvPr/>
          </p:nvSpPr>
          <p:spPr>
            <a:xfrm>
              <a:off x="5759350" y="129170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690" name="Google Shape;1690;p5"/>
            <p:cNvSpPr/>
            <p:nvPr/>
          </p:nvSpPr>
          <p:spPr>
            <a:xfrm>
              <a:off x="5759350" y="27968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691" name="Google Shape;1691;p5"/>
            <p:cNvSpPr/>
            <p:nvPr/>
          </p:nvSpPr>
          <p:spPr>
            <a:xfrm>
              <a:off x="5759350" y="33988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692" name="Google Shape;1692;p5"/>
            <p:cNvSpPr/>
            <p:nvPr/>
          </p:nvSpPr>
          <p:spPr>
            <a:xfrm>
              <a:off x="5759350" y="35493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693" name="Google Shape;1693;p5"/>
            <p:cNvSpPr/>
            <p:nvPr/>
          </p:nvSpPr>
          <p:spPr>
            <a:xfrm>
              <a:off x="5759350" y="430190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694" name="Google Shape;1694;p5"/>
            <p:cNvSpPr/>
            <p:nvPr/>
          </p:nvSpPr>
          <p:spPr>
            <a:xfrm>
              <a:off x="5759350" y="520497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695" name="Google Shape;1695;p5"/>
            <p:cNvSpPr/>
            <p:nvPr/>
          </p:nvSpPr>
          <p:spPr>
            <a:xfrm>
              <a:off x="5909850" y="38862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696" name="Google Shape;1696;p5"/>
            <p:cNvSpPr/>
            <p:nvPr/>
          </p:nvSpPr>
          <p:spPr>
            <a:xfrm>
              <a:off x="5909850" y="11411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697" name="Google Shape;1697;p5"/>
            <p:cNvSpPr/>
            <p:nvPr/>
          </p:nvSpPr>
          <p:spPr>
            <a:xfrm>
              <a:off x="5909850" y="129170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698" name="Google Shape;1698;p5"/>
            <p:cNvSpPr/>
            <p:nvPr/>
          </p:nvSpPr>
          <p:spPr>
            <a:xfrm>
              <a:off x="5909850" y="14422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699" name="Google Shape;1699;p5"/>
            <p:cNvSpPr/>
            <p:nvPr/>
          </p:nvSpPr>
          <p:spPr>
            <a:xfrm>
              <a:off x="5909850" y="174322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700" name="Google Shape;1700;p5"/>
            <p:cNvSpPr/>
            <p:nvPr/>
          </p:nvSpPr>
          <p:spPr>
            <a:xfrm>
              <a:off x="5909850" y="20442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701" name="Google Shape;1701;p5"/>
            <p:cNvSpPr/>
            <p:nvPr/>
          </p:nvSpPr>
          <p:spPr>
            <a:xfrm>
              <a:off x="5909850" y="26462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702" name="Google Shape;1702;p5"/>
            <p:cNvSpPr/>
            <p:nvPr/>
          </p:nvSpPr>
          <p:spPr>
            <a:xfrm>
              <a:off x="5909850" y="294730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703" name="Google Shape;1703;p5"/>
            <p:cNvSpPr/>
            <p:nvPr/>
          </p:nvSpPr>
          <p:spPr>
            <a:xfrm>
              <a:off x="5909850" y="30978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704" name="Google Shape;1704;p5"/>
            <p:cNvSpPr/>
            <p:nvPr/>
          </p:nvSpPr>
          <p:spPr>
            <a:xfrm>
              <a:off x="5909850" y="32483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705" name="Google Shape;1705;p5"/>
            <p:cNvSpPr/>
            <p:nvPr/>
          </p:nvSpPr>
          <p:spPr>
            <a:xfrm>
              <a:off x="5909850" y="35493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706" name="Google Shape;1706;p5"/>
            <p:cNvSpPr/>
            <p:nvPr/>
          </p:nvSpPr>
          <p:spPr>
            <a:xfrm>
              <a:off x="5909850" y="36998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707" name="Google Shape;1707;p5"/>
            <p:cNvSpPr/>
            <p:nvPr/>
          </p:nvSpPr>
          <p:spPr>
            <a:xfrm>
              <a:off x="5909850" y="385037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708" name="Google Shape;1708;p5"/>
            <p:cNvSpPr/>
            <p:nvPr/>
          </p:nvSpPr>
          <p:spPr>
            <a:xfrm>
              <a:off x="5909850" y="40008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709" name="Google Shape;1709;p5"/>
            <p:cNvSpPr/>
            <p:nvPr/>
          </p:nvSpPr>
          <p:spPr>
            <a:xfrm>
              <a:off x="5909850" y="430190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710" name="Google Shape;1710;p5"/>
            <p:cNvSpPr/>
            <p:nvPr/>
          </p:nvSpPr>
          <p:spPr>
            <a:xfrm>
              <a:off x="5909850" y="44524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711" name="Google Shape;1711;p5"/>
            <p:cNvSpPr/>
            <p:nvPr/>
          </p:nvSpPr>
          <p:spPr>
            <a:xfrm>
              <a:off x="5909850" y="49039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712" name="Google Shape;1712;p5"/>
            <p:cNvSpPr/>
            <p:nvPr/>
          </p:nvSpPr>
          <p:spPr>
            <a:xfrm>
              <a:off x="5909850" y="505445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713" name="Google Shape;1713;p5"/>
            <p:cNvSpPr/>
            <p:nvPr/>
          </p:nvSpPr>
          <p:spPr>
            <a:xfrm>
              <a:off x="5909850" y="520497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714" name="Google Shape;1714;p5"/>
            <p:cNvSpPr/>
            <p:nvPr/>
          </p:nvSpPr>
          <p:spPr>
            <a:xfrm>
              <a:off x="6060375" y="53912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715" name="Google Shape;1715;p5"/>
            <p:cNvSpPr/>
            <p:nvPr/>
          </p:nvSpPr>
          <p:spPr>
            <a:xfrm>
              <a:off x="6060375" y="6896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716" name="Google Shape;1716;p5"/>
            <p:cNvSpPr/>
            <p:nvPr/>
          </p:nvSpPr>
          <p:spPr>
            <a:xfrm>
              <a:off x="6060375" y="9906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717" name="Google Shape;1717;p5"/>
            <p:cNvSpPr/>
            <p:nvPr/>
          </p:nvSpPr>
          <p:spPr>
            <a:xfrm>
              <a:off x="6060375" y="129170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718" name="Google Shape;1718;p5"/>
            <p:cNvSpPr/>
            <p:nvPr/>
          </p:nvSpPr>
          <p:spPr>
            <a:xfrm>
              <a:off x="6060375" y="14422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719" name="Google Shape;1719;p5"/>
            <p:cNvSpPr/>
            <p:nvPr/>
          </p:nvSpPr>
          <p:spPr>
            <a:xfrm>
              <a:off x="6060375" y="159270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720" name="Google Shape;1720;p5"/>
            <p:cNvSpPr/>
            <p:nvPr/>
          </p:nvSpPr>
          <p:spPr>
            <a:xfrm>
              <a:off x="6060375" y="174322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721" name="Google Shape;1721;p5"/>
            <p:cNvSpPr/>
            <p:nvPr/>
          </p:nvSpPr>
          <p:spPr>
            <a:xfrm>
              <a:off x="6060375" y="21947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722" name="Google Shape;1722;p5"/>
            <p:cNvSpPr/>
            <p:nvPr/>
          </p:nvSpPr>
          <p:spPr>
            <a:xfrm>
              <a:off x="6060375" y="23452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723" name="Google Shape;1723;p5"/>
            <p:cNvSpPr/>
            <p:nvPr/>
          </p:nvSpPr>
          <p:spPr>
            <a:xfrm>
              <a:off x="6060375" y="24957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724" name="Google Shape;1724;p5"/>
            <p:cNvSpPr/>
            <p:nvPr/>
          </p:nvSpPr>
          <p:spPr>
            <a:xfrm>
              <a:off x="6060375" y="264627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725" name="Google Shape;1725;p5"/>
            <p:cNvSpPr/>
            <p:nvPr/>
          </p:nvSpPr>
          <p:spPr>
            <a:xfrm>
              <a:off x="6060375" y="27968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726" name="Google Shape;1726;p5"/>
            <p:cNvSpPr/>
            <p:nvPr/>
          </p:nvSpPr>
          <p:spPr>
            <a:xfrm>
              <a:off x="6060375" y="294730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727" name="Google Shape;1727;p5"/>
            <p:cNvSpPr/>
            <p:nvPr/>
          </p:nvSpPr>
          <p:spPr>
            <a:xfrm>
              <a:off x="6060375" y="30978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728" name="Google Shape;1728;p5"/>
            <p:cNvSpPr/>
            <p:nvPr/>
          </p:nvSpPr>
          <p:spPr>
            <a:xfrm>
              <a:off x="6060375" y="32483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729" name="Google Shape;1729;p5"/>
            <p:cNvSpPr/>
            <p:nvPr/>
          </p:nvSpPr>
          <p:spPr>
            <a:xfrm>
              <a:off x="6060375" y="33988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730" name="Google Shape;1730;p5"/>
            <p:cNvSpPr/>
            <p:nvPr/>
          </p:nvSpPr>
          <p:spPr>
            <a:xfrm>
              <a:off x="6060375" y="35493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731" name="Google Shape;1731;p5"/>
            <p:cNvSpPr/>
            <p:nvPr/>
          </p:nvSpPr>
          <p:spPr>
            <a:xfrm>
              <a:off x="6060375" y="385037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732" name="Google Shape;1732;p5"/>
            <p:cNvSpPr/>
            <p:nvPr/>
          </p:nvSpPr>
          <p:spPr>
            <a:xfrm>
              <a:off x="6060375" y="41514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733" name="Google Shape;1733;p5"/>
            <p:cNvSpPr/>
            <p:nvPr/>
          </p:nvSpPr>
          <p:spPr>
            <a:xfrm>
              <a:off x="6060375" y="430190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734" name="Google Shape;1734;p5"/>
            <p:cNvSpPr/>
            <p:nvPr/>
          </p:nvSpPr>
          <p:spPr>
            <a:xfrm>
              <a:off x="6060375" y="44524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735" name="Google Shape;1735;p5"/>
            <p:cNvSpPr/>
            <p:nvPr/>
          </p:nvSpPr>
          <p:spPr>
            <a:xfrm>
              <a:off x="6060375" y="46029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736" name="Google Shape;1736;p5"/>
            <p:cNvSpPr/>
            <p:nvPr/>
          </p:nvSpPr>
          <p:spPr>
            <a:xfrm>
              <a:off x="6060375" y="49039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737" name="Google Shape;1737;p5"/>
            <p:cNvSpPr/>
            <p:nvPr/>
          </p:nvSpPr>
          <p:spPr>
            <a:xfrm>
              <a:off x="6060375" y="505445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738" name="Google Shape;1738;p5"/>
            <p:cNvSpPr/>
            <p:nvPr/>
          </p:nvSpPr>
          <p:spPr>
            <a:xfrm>
              <a:off x="6060375" y="520497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739" name="Google Shape;1739;p5"/>
            <p:cNvSpPr/>
            <p:nvPr/>
          </p:nvSpPr>
          <p:spPr>
            <a:xfrm>
              <a:off x="6060375" y="53554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740" name="Google Shape;1740;p5"/>
            <p:cNvSpPr/>
            <p:nvPr/>
          </p:nvSpPr>
          <p:spPr>
            <a:xfrm>
              <a:off x="6210875" y="53912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741" name="Google Shape;1741;p5"/>
            <p:cNvSpPr/>
            <p:nvPr/>
          </p:nvSpPr>
          <p:spPr>
            <a:xfrm>
              <a:off x="6210875" y="9906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742" name="Google Shape;1742;p5"/>
            <p:cNvSpPr/>
            <p:nvPr/>
          </p:nvSpPr>
          <p:spPr>
            <a:xfrm>
              <a:off x="6210875" y="11411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743" name="Google Shape;1743;p5"/>
            <p:cNvSpPr/>
            <p:nvPr/>
          </p:nvSpPr>
          <p:spPr>
            <a:xfrm>
              <a:off x="6210875" y="129170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744" name="Google Shape;1744;p5"/>
            <p:cNvSpPr/>
            <p:nvPr/>
          </p:nvSpPr>
          <p:spPr>
            <a:xfrm>
              <a:off x="6210875" y="159270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745" name="Google Shape;1745;p5"/>
            <p:cNvSpPr/>
            <p:nvPr/>
          </p:nvSpPr>
          <p:spPr>
            <a:xfrm>
              <a:off x="6210875" y="18937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746" name="Google Shape;1746;p5"/>
            <p:cNvSpPr/>
            <p:nvPr/>
          </p:nvSpPr>
          <p:spPr>
            <a:xfrm>
              <a:off x="6210875" y="20442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747" name="Google Shape;1747;p5"/>
            <p:cNvSpPr/>
            <p:nvPr/>
          </p:nvSpPr>
          <p:spPr>
            <a:xfrm>
              <a:off x="6210875" y="21947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748" name="Google Shape;1748;p5"/>
            <p:cNvSpPr/>
            <p:nvPr/>
          </p:nvSpPr>
          <p:spPr>
            <a:xfrm>
              <a:off x="6210875" y="24957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749" name="Google Shape;1749;p5"/>
            <p:cNvSpPr/>
            <p:nvPr/>
          </p:nvSpPr>
          <p:spPr>
            <a:xfrm>
              <a:off x="6210875" y="27968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750" name="Google Shape;1750;p5"/>
            <p:cNvSpPr/>
            <p:nvPr/>
          </p:nvSpPr>
          <p:spPr>
            <a:xfrm>
              <a:off x="6210875" y="30978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751" name="Google Shape;1751;p5"/>
            <p:cNvSpPr/>
            <p:nvPr/>
          </p:nvSpPr>
          <p:spPr>
            <a:xfrm>
              <a:off x="6210875" y="33988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752" name="Google Shape;1752;p5"/>
            <p:cNvSpPr/>
            <p:nvPr/>
          </p:nvSpPr>
          <p:spPr>
            <a:xfrm>
              <a:off x="6210875" y="35493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753" name="Google Shape;1753;p5"/>
            <p:cNvSpPr/>
            <p:nvPr/>
          </p:nvSpPr>
          <p:spPr>
            <a:xfrm>
              <a:off x="6210875" y="40008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754" name="Google Shape;1754;p5"/>
            <p:cNvSpPr/>
            <p:nvPr/>
          </p:nvSpPr>
          <p:spPr>
            <a:xfrm>
              <a:off x="6210875" y="41514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755" name="Google Shape;1755;p5"/>
            <p:cNvSpPr/>
            <p:nvPr/>
          </p:nvSpPr>
          <p:spPr>
            <a:xfrm>
              <a:off x="6210875" y="430190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756" name="Google Shape;1756;p5"/>
            <p:cNvSpPr/>
            <p:nvPr/>
          </p:nvSpPr>
          <p:spPr>
            <a:xfrm>
              <a:off x="6210875" y="44524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757" name="Google Shape;1757;p5"/>
            <p:cNvSpPr/>
            <p:nvPr/>
          </p:nvSpPr>
          <p:spPr>
            <a:xfrm>
              <a:off x="6210875" y="46029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758" name="Google Shape;1758;p5"/>
            <p:cNvSpPr/>
            <p:nvPr/>
          </p:nvSpPr>
          <p:spPr>
            <a:xfrm>
              <a:off x="6210875" y="49039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759" name="Google Shape;1759;p5"/>
            <p:cNvSpPr/>
            <p:nvPr/>
          </p:nvSpPr>
          <p:spPr>
            <a:xfrm>
              <a:off x="6210875" y="505445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760" name="Google Shape;1760;p5"/>
            <p:cNvSpPr/>
            <p:nvPr/>
          </p:nvSpPr>
          <p:spPr>
            <a:xfrm>
              <a:off x="6361375" y="38862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761" name="Google Shape;1761;p5"/>
            <p:cNvSpPr/>
            <p:nvPr/>
          </p:nvSpPr>
          <p:spPr>
            <a:xfrm>
              <a:off x="6361375" y="539125"/>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762" name="Google Shape;1762;p5"/>
            <p:cNvSpPr/>
            <p:nvPr/>
          </p:nvSpPr>
          <p:spPr>
            <a:xfrm>
              <a:off x="6361375" y="9906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763" name="Google Shape;1763;p5"/>
            <p:cNvSpPr/>
            <p:nvPr/>
          </p:nvSpPr>
          <p:spPr>
            <a:xfrm>
              <a:off x="6361375" y="129170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764" name="Google Shape;1764;p5"/>
            <p:cNvSpPr/>
            <p:nvPr/>
          </p:nvSpPr>
          <p:spPr>
            <a:xfrm>
              <a:off x="6361375" y="1592700"/>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765" name="Google Shape;1765;p5"/>
            <p:cNvSpPr/>
            <p:nvPr/>
          </p:nvSpPr>
          <p:spPr>
            <a:xfrm>
              <a:off x="6361375" y="20442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766" name="Google Shape;1766;p5"/>
            <p:cNvSpPr/>
            <p:nvPr/>
          </p:nvSpPr>
          <p:spPr>
            <a:xfrm>
              <a:off x="6361375" y="23452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767" name="Google Shape;1767;p5"/>
            <p:cNvSpPr/>
            <p:nvPr/>
          </p:nvSpPr>
          <p:spPr>
            <a:xfrm>
              <a:off x="6361375" y="27968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768" name="Google Shape;1768;p5"/>
            <p:cNvSpPr/>
            <p:nvPr/>
          </p:nvSpPr>
          <p:spPr>
            <a:xfrm>
              <a:off x="6361375" y="309782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769" name="Google Shape;1769;p5"/>
            <p:cNvSpPr/>
            <p:nvPr/>
          </p:nvSpPr>
          <p:spPr>
            <a:xfrm>
              <a:off x="6361375" y="324832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770" name="Google Shape;1770;p5"/>
            <p:cNvSpPr/>
            <p:nvPr/>
          </p:nvSpPr>
          <p:spPr>
            <a:xfrm>
              <a:off x="6361375" y="35493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771" name="Google Shape;1771;p5"/>
            <p:cNvSpPr/>
            <p:nvPr/>
          </p:nvSpPr>
          <p:spPr>
            <a:xfrm>
              <a:off x="6361375" y="36998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772" name="Google Shape;1772;p5"/>
            <p:cNvSpPr/>
            <p:nvPr/>
          </p:nvSpPr>
          <p:spPr>
            <a:xfrm>
              <a:off x="6361375" y="385037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773" name="Google Shape;1773;p5"/>
            <p:cNvSpPr/>
            <p:nvPr/>
          </p:nvSpPr>
          <p:spPr>
            <a:xfrm>
              <a:off x="6361375" y="41514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774" name="Google Shape;1774;p5"/>
            <p:cNvSpPr/>
            <p:nvPr/>
          </p:nvSpPr>
          <p:spPr>
            <a:xfrm>
              <a:off x="6361375" y="430190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775" name="Google Shape;1775;p5"/>
            <p:cNvSpPr/>
            <p:nvPr/>
          </p:nvSpPr>
          <p:spPr>
            <a:xfrm>
              <a:off x="6361375" y="47534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776" name="Google Shape;1776;p5"/>
            <p:cNvSpPr/>
            <p:nvPr/>
          </p:nvSpPr>
          <p:spPr>
            <a:xfrm>
              <a:off x="6361375" y="5054450"/>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777" name="Google Shape;1777;p5"/>
            <p:cNvSpPr/>
            <p:nvPr/>
          </p:nvSpPr>
          <p:spPr>
            <a:xfrm>
              <a:off x="6361375" y="520497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778" name="Google Shape;1778;p5"/>
            <p:cNvSpPr/>
            <p:nvPr/>
          </p:nvSpPr>
          <p:spPr>
            <a:xfrm>
              <a:off x="6511900" y="388625"/>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779" name="Google Shape;1779;p5"/>
            <p:cNvSpPr/>
            <p:nvPr/>
          </p:nvSpPr>
          <p:spPr>
            <a:xfrm>
              <a:off x="6511900" y="129170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780" name="Google Shape;1780;p5"/>
            <p:cNvSpPr/>
            <p:nvPr/>
          </p:nvSpPr>
          <p:spPr>
            <a:xfrm>
              <a:off x="6511900" y="204425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781" name="Google Shape;1781;p5"/>
            <p:cNvSpPr/>
            <p:nvPr/>
          </p:nvSpPr>
          <p:spPr>
            <a:xfrm>
              <a:off x="6511900" y="2796800"/>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782" name="Google Shape;1782;p5"/>
            <p:cNvSpPr/>
            <p:nvPr/>
          </p:nvSpPr>
          <p:spPr>
            <a:xfrm>
              <a:off x="6511900" y="369987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783" name="Google Shape;1783;p5"/>
            <p:cNvSpPr/>
            <p:nvPr/>
          </p:nvSpPr>
          <p:spPr>
            <a:xfrm>
              <a:off x="6511900" y="445242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784" name="Google Shape;1784;p5"/>
            <p:cNvSpPr/>
            <p:nvPr/>
          </p:nvSpPr>
          <p:spPr>
            <a:xfrm>
              <a:off x="6511900" y="460292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785" name="Google Shape;1785;p5"/>
            <p:cNvSpPr/>
            <p:nvPr/>
          </p:nvSpPr>
          <p:spPr>
            <a:xfrm>
              <a:off x="6511900" y="5204975"/>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786" name="Google Shape;1786;p5"/>
            <p:cNvSpPr/>
            <p:nvPr/>
          </p:nvSpPr>
          <p:spPr>
            <a:xfrm>
              <a:off x="6662400" y="6896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787" name="Google Shape;1787;p5"/>
            <p:cNvSpPr/>
            <p:nvPr/>
          </p:nvSpPr>
          <p:spPr>
            <a:xfrm>
              <a:off x="6662400" y="159270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788" name="Google Shape;1788;p5"/>
            <p:cNvSpPr/>
            <p:nvPr/>
          </p:nvSpPr>
          <p:spPr>
            <a:xfrm>
              <a:off x="6662400" y="26462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grpSp>
      <p:grpSp>
        <p:nvGrpSpPr>
          <p:cNvPr id="1789" name="Google Shape;1789;p5"/>
          <p:cNvGrpSpPr/>
          <p:nvPr/>
        </p:nvGrpSpPr>
        <p:grpSpPr>
          <a:xfrm rot="10800000">
            <a:off x="10243269" y="38276"/>
            <a:ext cx="1521044" cy="6781736"/>
            <a:chOff x="5608825" y="238125"/>
            <a:chExt cx="1174975" cy="5238750"/>
          </a:xfrm>
        </p:grpSpPr>
        <p:sp>
          <p:nvSpPr>
            <p:cNvPr id="1790" name="Google Shape;1790;p5"/>
            <p:cNvSpPr/>
            <p:nvPr/>
          </p:nvSpPr>
          <p:spPr>
            <a:xfrm>
              <a:off x="5608825" y="38862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791" name="Google Shape;1791;p5"/>
            <p:cNvSpPr/>
            <p:nvPr/>
          </p:nvSpPr>
          <p:spPr>
            <a:xfrm>
              <a:off x="5608825" y="23452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792" name="Google Shape;1792;p5"/>
            <p:cNvSpPr/>
            <p:nvPr/>
          </p:nvSpPr>
          <p:spPr>
            <a:xfrm>
              <a:off x="5608825" y="27968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793" name="Google Shape;1793;p5"/>
            <p:cNvSpPr/>
            <p:nvPr/>
          </p:nvSpPr>
          <p:spPr>
            <a:xfrm>
              <a:off x="5608825" y="41514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794" name="Google Shape;1794;p5"/>
            <p:cNvSpPr/>
            <p:nvPr/>
          </p:nvSpPr>
          <p:spPr>
            <a:xfrm>
              <a:off x="5759350" y="38862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795" name="Google Shape;1795;p5"/>
            <p:cNvSpPr/>
            <p:nvPr/>
          </p:nvSpPr>
          <p:spPr>
            <a:xfrm>
              <a:off x="5759350" y="6896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796" name="Google Shape;1796;p5"/>
            <p:cNvSpPr/>
            <p:nvPr/>
          </p:nvSpPr>
          <p:spPr>
            <a:xfrm>
              <a:off x="5759350" y="9906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797" name="Google Shape;1797;p5"/>
            <p:cNvSpPr/>
            <p:nvPr/>
          </p:nvSpPr>
          <p:spPr>
            <a:xfrm>
              <a:off x="5759350" y="159270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798" name="Google Shape;1798;p5"/>
            <p:cNvSpPr/>
            <p:nvPr/>
          </p:nvSpPr>
          <p:spPr>
            <a:xfrm>
              <a:off x="5759350" y="174322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799" name="Google Shape;1799;p5"/>
            <p:cNvSpPr/>
            <p:nvPr/>
          </p:nvSpPr>
          <p:spPr>
            <a:xfrm>
              <a:off x="5759350" y="20442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800" name="Google Shape;1800;p5"/>
            <p:cNvSpPr/>
            <p:nvPr/>
          </p:nvSpPr>
          <p:spPr>
            <a:xfrm>
              <a:off x="5759350" y="21947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801" name="Google Shape;1801;p5"/>
            <p:cNvSpPr/>
            <p:nvPr/>
          </p:nvSpPr>
          <p:spPr>
            <a:xfrm>
              <a:off x="5759350" y="23452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802" name="Google Shape;1802;p5"/>
            <p:cNvSpPr/>
            <p:nvPr/>
          </p:nvSpPr>
          <p:spPr>
            <a:xfrm>
              <a:off x="5759350" y="294730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803" name="Google Shape;1803;p5"/>
            <p:cNvSpPr/>
            <p:nvPr/>
          </p:nvSpPr>
          <p:spPr>
            <a:xfrm>
              <a:off x="5759350" y="30978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804" name="Google Shape;1804;p5"/>
            <p:cNvSpPr/>
            <p:nvPr/>
          </p:nvSpPr>
          <p:spPr>
            <a:xfrm>
              <a:off x="5759350" y="32483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805" name="Google Shape;1805;p5"/>
            <p:cNvSpPr/>
            <p:nvPr/>
          </p:nvSpPr>
          <p:spPr>
            <a:xfrm>
              <a:off x="5759350" y="385037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806" name="Google Shape;1806;p5"/>
            <p:cNvSpPr/>
            <p:nvPr/>
          </p:nvSpPr>
          <p:spPr>
            <a:xfrm>
              <a:off x="5759350" y="400087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807" name="Google Shape;1807;p5"/>
            <p:cNvSpPr/>
            <p:nvPr/>
          </p:nvSpPr>
          <p:spPr>
            <a:xfrm>
              <a:off x="5759350" y="44524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808" name="Google Shape;1808;p5"/>
            <p:cNvSpPr/>
            <p:nvPr/>
          </p:nvSpPr>
          <p:spPr>
            <a:xfrm>
              <a:off x="5759350" y="46029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809" name="Google Shape;1809;p5"/>
            <p:cNvSpPr/>
            <p:nvPr/>
          </p:nvSpPr>
          <p:spPr>
            <a:xfrm>
              <a:off x="5759350" y="47534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810" name="Google Shape;1810;p5"/>
            <p:cNvSpPr/>
            <p:nvPr/>
          </p:nvSpPr>
          <p:spPr>
            <a:xfrm>
              <a:off x="5759350" y="505445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811" name="Google Shape;1811;p5"/>
            <p:cNvSpPr/>
            <p:nvPr/>
          </p:nvSpPr>
          <p:spPr>
            <a:xfrm>
              <a:off x="5909850" y="2381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812" name="Google Shape;1812;p5"/>
            <p:cNvSpPr/>
            <p:nvPr/>
          </p:nvSpPr>
          <p:spPr>
            <a:xfrm>
              <a:off x="5909850" y="53912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813" name="Google Shape;1813;p5"/>
            <p:cNvSpPr/>
            <p:nvPr/>
          </p:nvSpPr>
          <p:spPr>
            <a:xfrm>
              <a:off x="5909850" y="8401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814" name="Google Shape;1814;p5"/>
            <p:cNvSpPr/>
            <p:nvPr/>
          </p:nvSpPr>
          <p:spPr>
            <a:xfrm>
              <a:off x="5909850" y="9906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815" name="Google Shape;1815;p5"/>
            <p:cNvSpPr/>
            <p:nvPr/>
          </p:nvSpPr>
          <p:spPr>
            <a:xfrm>
              <a:off x="5909850" y="159270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816" name="Google Shape;1816;p5"/>
            <p:cNvSpPr/>
            <p:nvPr/>
          </p:nvSpPr>
          <p:spPr>
            <a:xfrm>
              <a:off x="5909850" y="21947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817" name="Google Shape;1817;p5"/>
            <p:cNvSpPr/>
            <p:nvPr/>
          </p:nvSpPr>
          <p:spPr>
            <a:xfrm>
              <a:off x="5909850" y="23452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818" name="Google Shape;1818;p5"/>
            <p:cNvSpPr/>
            <p:nvPr/>
          </p:nvSpPr>
          <p:spPr>
            <a:xfrm>
              <a:off x="5909850" y="24957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819" name="Google Shape;1819;p5"/>
            <p:cNvSpPr/>
            <p:nvPr/>
          </p:nvSpPr>
          <p:spPr>
            <a:xfrm>
              <a:off x="5909850" y="33988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820" name="Google Shape;1820;p5"/>
            <p:cNvSpPr/>
            <p:nvPr/>
          </p:nvSpPr>
          <p:spPr>
            <a:xfrm>
              <a:off x="5909850" y="41514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821" name="Google Shape;1821;p5"/>
            <p:cNvSpPr/>
            <p:nvPr/>
          </p:nvSpPr>
          <p:spPr>
            <a:xfrm>
              <a:off x="5909850" y="46029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822" name="Google Shape;1822;p5"/>
            <p:cNvSpPr/>
            <p:nvPr/>
          </p:nvSpPr>
          <p:spPr>
            <a:xfrm>
              <a:off x="5909850" y="47534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823" name="Google Shape;1823;p5"/>
            <p:cNvSpPr/>
            <p:nvPr/>
          </p:nvSpPr>
          <p:spPr>
            <a:xfrm>
              <a:off x="5909850" y="53554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824" name="Google Shape;1824;p5"/>
            <p:cNvSpPr/>
            <p:nvPr/>
          </p:nvSpPr>
          <p:spPr>
            <a:xfrm>
              <a:off x="6060375" y="2381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825" name="Google Shape;1825;p5"/>
            <p:cNvSpPr/>
            <p:nvPr/>
          </p:nvSpPr>
          <p:spPr>
            <a:xfrm>
              <a:off x="6060375" y="38862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826" name="Google Shape;1826;p5"/>
            <p:cNvSpPr/>
            <p:nvPr/>
          </p:nvSpPr>
          <p:spPr>
            <a:xfrm>
              <a:off x="6060375" y="8401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827" name="Google Shape;1827;p5"/>
            <p:cNvSpPr/>
            <p:nvPr/>
          </p:nvSpPr>
          <p:spPr>
            <a:xfrm>
              <a:off x="6060375" y="11411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828" name="Google Shape;1828;p5"/>
            <p:cNvSpPr/>
            <p:nvPr/>
          </p:nvSpPr>
          <p:spPr>
            <a:xfrm>
              <a:off x="6060375" y="18937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829" name="Google Shape;1829;p5"/>
            <p:cNvSpPr/>
            <p:nvPr/>
          </p:nvSpPr>
          <p:spPr>
            <a:xfrm>
              <a:off x="6060375" y="20442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830" name="Google Shape;1830;p5"/>
            <p:cNvSpPr/>
            <p:nvPr/>
          </p:nvSpPr>
          <p:spPr>
            <a:xfrm>
              <a:off x="6060375" y="36998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831" name="Google Shape;1831;p5"/>
            <p:cNvSpPr/>
            <p:nvPr/>
          </p:nvSpPr>
          <p:spPr>
            <a:xfrm>
              <a:off x="6060375" y="400087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832" name="Google Shape;1832;p5"/>
            <p:cNvSpPr/>
            <p:nvPr/>
          </p:nvSpPr>
          <p:spPr>
            <a:xfrm>
              <a:off x="6210875" y="2381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833" name="Google Shape;1833;p5"/>
            <p:cNvSpPr/>
            <p:nvPr/>
          </p:nvSpPr>
          <p:spPr>
            <a:xfrm>
              <a:off x="6210875" y="6896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834" name="Google Shape;1834;p5"/>
            <p:cNvSpPr/>
            <p:nvPr/>
          </p:nvSpPr>
          <p:spPr>
            <a:xfrm>
              <a:off x="6210875" y="23452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835" name="Google Shape;1835;p5"/>
            <p:cNvSpPr/>
            <p:nvPr/>
          </p:nvSpPr>
          <p:spPr>
            <a:xfrm>
              <a:off x="6210875" y="32483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836" name="Google Shape;1836;p5"/>
            <p:cNvSpPr/>
            <p:nvPr/>
          </p:nvSpPr>
          <p:spPr>
            <a:xfrm>
              <a:off x="6210875" y="36998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837" name="Google Shape;1837;p5"/>
            <p:cNvSpPr/>
            <p:nvPr/>
          </p:nvSpPr>
          <p:spPr>
            <a:xfrm>
              <a:off x="6361375" y="14422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838" name="Google Shape;1838;p5"/>
            <p:cNvSpPr/>
            <p:nvPr/>
          </p:nvSpPr>
          <p:spPr>
            <a:xfrm>
              <a:off x="6361375" y="2646275"/>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839" name="Google Shape;1839;p5"/>
            <p:cNvSpPr/>
            <p:nvPr/>
          </p:nvSpPr>
          <p:spPr>
            <a:xfrm>
              <a:off x="6662400" y="49039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grpSp>
      <p:sp>
        <p:nvSpPr>
          <p:cNvPr id="1840" name="Google Shape;1840;p5"/>
          <p:cNvSpPr txBox="1">
            <a:spLocks noGrp="1"/>
          </p:cNvSpPr>
          <p:nvPr>
            <p:ph type="sldNum" idx="12"/>
          </p:nvPr>
        </p:nvSpPr>
        <p:spPr>
          <a:xfrm>
            <a:off x="122041" y="6293601"/>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uk-UA" smtClean="0"/>
              <a:pPr/>
              <a:t>‹#›</a:t>
            </a:fld>
            <a:endParaRPr lang="uk-UA"/>
          </a:p>
        </p:txBody>
      </p:sp>
    </p:spTree>
    <p:extLst>
      <p:ext uri="{BB962C8B-B14F-4D97-AF65-F5344CB8AC3E}">
        <p14:creationId xmlns:p14="http://schemas.microsoft.com/office/powerpoint/2010/main" val="84416177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 3 columns">
  <p:cSld name="Title + 3 columns">
    <p:spTree>
      <p:nvGrpSpPr>
        <p:cNvPr id="1" name="Shape 2120"/>
        <p:cNvGrpSpPr/>
        <p:nvPr/>
      </p:nvGrpSpPr>
      <p:grpSpPr>
        <a:xfrm>
          <a:off x="0" y="0"/>
          <a:ext cx="0" cy="0"/>
          <a:chOff x="0" y="0"/>
          <a:chExt cx="0" cy="0"/>
        </a:xfrm>
      </p:grpSpPr>
      <p:sp>
        <p:nvSpPr>
          <p:cNvPr id="2121" name="Google Shape;2121;p7"/>
          <p:cNvSpPr txBox="1">
            <a:spLocks noGrp="1"/>
          </p:cNvSpPr>
          <p:nvPr>
            <p:ph type="title"/>
          </p:nvPr>
        </p:nvSpPr>
        <p:spPr>
          <a:xfrm>
            <a:off x="957733" y="985833"/>
            <a:ext cx="9014800" cy="1143200"/>
          </a:xfrm>
          <a:prstGeom prst="rect">
            <a:avLst/>
          </a:prstGeom>
        </p:spPr>
        <p:txBody>
          <a:bodyPr spcFirstLastPara="1" wrap="square" lIns="91425" tIns="91425" rIns="91425" bIns="91425" anchor="b" anchorCtr="0"/>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2122" name="Google Shape;2122;p7"/>
          <p:cNvSpPr txBox="1">
            <a:spLocks noGrp="1"/>
          </p:cNvSpPr>
          <p:nvPr>
            <p:ph type="body" idx="1"/>
          </p:nvPr>
        </p:nvSpPr>
        <p:spPr>
          <a:xfrm>
            <a:off x="957733" y="2340633"/>
            <a:ext cx="2905600" cy="4125600"/>
          </a:xfrm>
          <a:prstGeom prst="rect">
            <a:avLst/>
          </a:prstGeom>
        </p:spPr>
        <p:txBody>
          <a:bodyPr spcFirstLastPara="1" wrap="square" lIns="91425" tIns="91425" rIns="91425" bIns="91425" anchor="t" anchorCtr="0"/>
          <a:lstStyle>
            <a:lvl1pPr marL="609585" lvl="0" indent="-440256" rtl="0">
              <a:spcBef>
                <a:spcPts val="800"/>
              </a:spcBef>
              <a:spcAft>
                <a:spcPts val="0"/>
              </a:spcAft>
              <a:buSzPts val="1600"/>
              <a:buChar char="▪"/>
              <a:defRPr sz="2133"/>
            </a:lvl1pPr>
            <a:lvl2pPr marL="1219170" lvl="1" indent="-440256" rtl="0">
              <a:spcBef>
                <a:spcPts val="0"/>
              </a:spcBef>
              <a:spcAft>
                <a:spcPts val="0"/>
              </a:spcAft>
              <a:buSzPts val="1600"/>
              <a:buChar char="▫"/>
              <a:defRPr sz="2133"/>
            </a:lvl2pPr>
            <a:lvl3pPr marL="1828754" lvl="2" indent="-440256" rtl="0">
              <a:spcBef>
                <a:spcPts val="0"/>
              </a:spcBef>
              <a:spcAft>
                <a:spcPts val="0"/>
              </a:spcAft>
              <a:buSzPts val="1600"/>
              <a:buChar char="▫"/>
              <a:defRPr sz="2133"/>
            </a:lvl3pPr>
            <a:lvl4pPr marL="2438339" lvl="3" indent="-440256" rtl="0">
              <a:spcBef>
                <a:spcPts val="0"/>
              </a:spcBef>
              <a:spcAft>
                <a:spcPts val="0"/>
              </a:spcAft>
              <a:buSzPts val="1600"/>
              <a:buChar char="▫"/>
              <a:defRPr sz="2133"/>
            </a:lvl4pPr>
            <a:lvl5pPr marL="3047924" lvl="4" indent="-440256" rtl="0">
              <a:spcBef>
                <a:spcPts val="0"/>
              </a:spcBef>
              <a:spcAft>
                <a:spcPts val="0"/>
              </a:spcAft>
              <a:buSzPts val="1600"/>
              <a:buChar char="▫"/>
              <a:defRPr sz="2133"/>
            </a:lvl5pPr>
            <a:lvl6pPr marL="3657509" lvl="5" indent="-440256" rtl="0">
              <a:spcBef>
                <a:spcPts val="0"/>
              </a:spcBef>
              <a:spcAft>
                <a:spcPts val="0"/>
              </a:spcAft>
              <a:buSzPts val="1600"/>
              <a:buChar char="▫"/>
              <a:defRPr sz="2133"/>
            </a:lvl6pPr>
            <a:lvl7pPr marL="4267093" lvl="6" indent="-440256" rtl="0">
              <a:spcBef>
                <a:spcPts val="0"/>
              </a:spcBef>
              <a:spcAft>
                <a:spcPts val="0"/>
              </a:spcAft>
              <a:buSzPts val="1600"/>
              <a:buChar char="●"/>
              <a:defRPr sz="2133"/>
            </a:lvl7pPr>
            <a:lvl8pPr marL="4876678" lvl="7" indent="-440256" rtl="0">
              <a:spcBef>
                <a:spcPts val="0"/>
              </a:spcBef>
              <a:spcAft>
                <a:spcPts val="0"/>
              </a:spcAft>
              <a:buSzPts val="1600"/>
              <a:buChar char="○"/>
              <a:defRPr sz="2133"/>
            </a:lvl8pPr>
            <a:lvl9pPr marL="5486263" lvl="8" indent="-440256" rtl="0">
              <a:spcBef>
                <a:spcPts val="0"/>
              </a:spcBef>
              <a:spcAft>
                <a:spcPts val="0"/>
              </a:spcAft>
              <a:buSzPts val="1600"/>
              <a:buChar char="■"/>
              <a:defRPr sz="2133"/>
            </a:lvl9pPr>
          </a:lstStyle>
          <a:p>
            <a:endParaRPr/>
          </a:p>
        </p:txBody>
      </p:sp>
      <p:sp>
        <p:nvSpPr>
          <p:cNvPr id="2123" name="Google Shape;2123;p7"/>
          <p:cNvSpPr txBox="1">
            <a:spLocks noGrp="1"/>
          </p:cNvSpPr>
          <p:nvPr>
            <p:ph type="body" idx="2"/>
          </p:nvPr>
        </p:nvSpPr>
        <p:spPr>
          <a:xfrm>
            <a:off x="4012351" y="2340633"/>
            <a:ext cx="2905600" cy="4125600"/>
          </a:xfrm>
          <a:prstGeom prst="rect">
            <a:avLst/>
          </a:prstGeom>
        </p:spPr>
        <p:txBody>
          <a:bodyPr spcFirstLastPara="1" wrap="square" lIns="91425" tIns="91425" rIns="91425" bIns="91425" anchor="t" anchorCtr="0"/>
          <a:lstStyle>
            <a:lvl1pPr marL="609585" lvl="0" indent="-440256" rtl="0">
              <a:spcBef>
                <a:spcPts val="800"/>
              </a:spcBef>
              <a:spcAft>
                <a:spcPts val="0"/>
              </a:spcAft>
              <a:buSzPts val="1600"/>
              <a:buChar char="▪"/>
              <a:defRPr sz="2133"/>
            </a:lvl1pPr>
            <a:lvl2pPr marL="1219170" lvl="1" indent="-440256" rtl="0">
              <a:spcBef>
                <a:spcPts val="0"/>
              </a:spcBef>
              <a:spcAft>
                <a:spcPts val="0"/>
              </a:spcAft>
              <a:buSzPts val="1600"/>
              <a:buChar char="▫"/>
              <a:defRPr sz="2133"/>
            </a:lvl2pPr>
            <a:lvl3pPr marL="1828754" lvl="2" indent="-440256" rtl="0">
              <a:spcBef>
                <a:spcPts val="0"/>
              </a:spcBef>
              <a:spcAft>
                <a:spcPts val="0"/>
              </a:spcAft>
              <a:buSzPts val="1600"/>
              <a:buChar char="▫"/>
              <a:defRPr sz="2133"/>
            </a:lvl3pPr>
            <a:lvl4pPr marL="2438339" lvl="3" indent="-440256" rtl="0">
              <a:spcBef>
                <a:spcPts val="0"/>
              </a:spcBef>
              <a:spcAft>
                <a:spcPts val="0"/>
              </a:spcAft>
              <a:buSzPts val="1600"/>
              <a:buChar char="▫"/>
              <a:defRPr sz="2133"/>
            </a:lvl4pPr>
            <a:lvl5pPr marL="3047924" lvl="4" indent="-440256" rtl="0">
              <a:spcBef>
                <a:spcPts val="0"/>
              </a:spcBef>
              <a:spcAft>
                <a:spcPts val="0"/>
              </a:spcAft>
              <a:buSzPts val="1600"/>
              <a:buChar char="▫"/>
              <a:defRPr sz="2133"/>
            </a:lvl5pPr>
            <a:lvl6pPr marL="3657509" lvl="5" indent="-440256" rtl="0">
              <a:spcBef>
                <a:spcPts val="0"/>
              </a:spcBef>
              <a:spcAft>
                <a:spcPts val="0"/>
              </a:spcAft>
              <a:buSzPts val="1600"/>
              <a:buChar char="▫"/>
              <a:defRPr sz="2133"/>
            </a:lvl6pPr>
            <a:lvl7pPr marL="4267093" lvl="6" indent="-440256" rtl="0">
              <a:spcBef>
                <a:spcPts val="0"/>
              </a:spcBef>
              <a:spcAft>
                <a:spcPts val="0"/>
              </a:spcAft>
              <a:buSzPts val="1600"/>
              <a:buChar char="●"/>
              <a:defRPr sz="2133"/>
            </a:lvl7pPr>
            <a:lvl8pPr marL="4876678" lvl="7" indent="-440256" rtl="0">
              <a:spcBef>
                <a:spcPts val="0"/>
              </a:spcBef>
              <a:spcAft>
                <a:spcPts val="0"/>
              </a:spcAft>
              <a:buSzPts val="1600"/>
              <a:buChar char="○"/>
              <a:defRPr sz="2133"/>
            </a:lvl8pPr>
            <a:lvl9pPr marL="5486263" lvl="8" indent="-440256" rtl="0">
              <a:spcBef>
                <a:spcPts val="0"/>
              </a:spcBef>
              <a:spcAft>
                <a:spcPts val="0"/>
              </a:spcAft>
              <a:buSzPts val="1600"/>
              <a:buChar char="■"/>
              <a:defRPr sz="2133"/>
            </a:lvl9pPr>
          </a:lstStyle>
          <a:p>
            <a:endParaRPr/>
          </a:p>
        </p:txBody>
      </p:sp>
      <p:sp>
        <p:nvSpPr>
          <p:cNvPr id="2124" name="Google Shape;2124;p7"/>
          <p:cNvSpPr txBox="1">
            <a:spLocks noGrp="1"/>
          </p:cNvSpPr>
          <p:nvPr>
            <p:ph type="body" idx="3"/>
          </p:nvPr>
        </p:nvSpPr>
        <p:spPr>
          <a:xfrm>
            <a:off x="7066968" y="2340633"/>
            <a:ext cx="2905600" cy="4125600"/>
          </a:xfrm>
          <a:prstGeom prst="rect">
            <a:avLst/>
          </a:prstGeom>
        </p:spPr>
        <p:txBody>
          <a:bodyPr spcFirstLastPara="1" wrap="square" lIns="91425" tIns="91425" rIns="91425" bIns="91425" anchor="t" anchorCtr="0"/>
          <a:lstStyle>
            <a:lvl1pPr marL="609585" lvl="0" indent="-440256" rtl="0">
              <a:spcBef>
                <a:spcPts val="800"/>
              </a:spcBef>
              <a:spcAft>
                <a:spcPts val="0"/>
              </a:spcAft>
              <a:buSzPts val="1600"/>
              <a:buChar char="▪"/>
              <a:defRPr sz="2133"/>
            </a:lvl1pPr>
            <a:lvl2pPr marL="1219170" lvl="1" indent="-440256" rtl="0">
              <a:spcBef>
                <a:spcPts val="0"/>
              </a:spcBef>
              <a:spcAft>
                <a:spcPts val="0"/>
              </a:spcAft>
              <a:buSzPts val="1600"/>
              <a:buChar char="▫"/>
              <a:defRPr sz="2133"/>
            </a:lvl2pPr>
            <a:lvl3pPr marL="1828754" lvl="2" indent="-440256" rtl="0">
              <a:spcBef>
                <a:spcPts val="0"/>
              </a:spcBef>
              <a:spcAft>
                <a:spcPts val="0"/>
              </a:spcAft>
              <a:buSzPts val="1600"/>
              <a:buChar char="▫"/>
              <a:defRPr sz="2133"/>
            </a:lvl3pPr>
            <a:lvl4pPr marL="2438339" lvl="3" indent="-440256" rtl="0">
              <a:spcBef>
                <a:spcPts val="0"/>
              </a:spcBef>
              <a:spcAft>
                <a:spcPts val="0"/>
              </a:spcAft>
              <a:buSzPts val="1600"/>
              <a:buChar char="▫"/>
              <a:defRPr sz="2133"/>
            </a:lvl4pPr>
            <a:lvl5pPr marL="3047924" lvl="4" indent="-440256" rtl="0">
              <a:spcBef>
                <a:spcPts val="0"/>
              </a:spcBef>
              <a:spcAft>
                <a:spcPts val="0"/>
              </a:spcAft>
              <a:buSzPts val="1600"/>
              <a:buChar char="▫"/>
              <a:defRPr sz="2133"/>
            </a:lvl5pPr>
            <a:lvl6pPr marL="3657509" lvl="5" indent="-440256" rtl="0">
              <a:spcBef>
                <a:spcPts val="0"/>
              </a:spcBef>
              <a:spcAft>
                <a:spcPts val="0"/>
              </a:spcAft>
              <a:buSzPts val="1600"/>
              <a:buChar char="▫"/>
              <a:defRPr sz="2133"/>
            </a:lvl6pPr>
            <a:lvl7pPr marL="4267093" lvl="6" indent="-440256" rtl="0">
              <a:spcBef>
                <a:spcPts val="0"/>
              </a:spcBef>
              <a:spcAft>
                <a:spcPts val="0"/>
              </a:spcAft>
              <a:buSzPts val="1600"/>
              <a:buChar char="●"/>
              <a:defRPr sz="2133"/>
            </a:lvl7pPr>
            <a:lvl8pPr marL="4876678" lvl="7" indent="-440256" rtl="0">
              <a:spcBef>
                <a:spcPts val="0"/>
              </a:spcBef>
              <a:spcAft>
                <a:spcPts val="0"/>
              </a:spcAft>
              <a:buSzPts val="1600"/>
              <a:buChar char="○"/>
              <a:defRPr sz="2133"/>
            </a:lvl8pPr>
            <a:lvl9pPr marL="5486263" lvl="8" indent="-440256" rtl="0">
              <a:spcBef>
                <a:spcPts val="0"/>
              </a:spcBef>
              <a:spcAft>
                <a:spcPts val="0"/>
              </a:spcAft>
              <a:buSzPts val="1600"/>
              <a:buChar char="■"/>
              <a:defRPr sz="2133"/>
            </a:lvl9pPr>
          </a:lstStyle>
          <a:p>
            <a:endParaRPr/>
          </a:p>
        </p:txBody>
      </p:sp>
      <p:grpSp>
        <p:nvGrpSpPr>
          <p:cNvPr id="2125" name="Google Shape;2125;p7"/>
          <p:cNvGrpSpPr/>
          <p:nvPr/>
        </p:nvGrpSpPr>
        <p:grpSpPr>
          <a:xfrm rot="10800000">
            <a:off x="11801983" y="38276"/>
            <a:ext cx="352016" cy="6781736"/>
            <a:chOff x="5307800" y="238125"/>
            <a:chExt cx="271925" cy="5238750"/>
          </a:xfrm>
        </p:grpSpPr>
        <p:sp>
          <p:nvSpPr>
            <p:cNvPr id="2126" name="Google Shape;2126;p7"/>
            <p:cNvSpPr/>
            <p:nvPr/>
          </p:nvSpPr>
          <p:spPr>
            <a:xfrm>
              <a:off x="5307800" y="23812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127" name="Google Shape;2127;p7"/>
            <p:cNvSpPr/>
            <p:nvPr/>
          </p:nvSpPr>
          <p:spPr>
            <a:xfrm>
              <a:off x="5307800" y="38862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128" name="Google Shape;2128;p7"/>
            <p:cNvSpPr/>
            <p:nvPr/>
          </p:nvSpPr>
          <p:spPr>
            <a:xfrm>
              <a:off x="5307800" y="539125"/>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129" name="Google Shape;2129;p7"/>
            <p:cNvSpPr/>
            <p:nvPr/>
          </p:nvSpPr>
          <p:spPr>
            <a:xfrm>
              <a:off x="5307800" y="6896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130" name="Google Shape;2130;p7"/>
            <p:cNvSpPr/>
            <p:nvPr/>
          </p:nvSpPr>
          <p:spPr>
            <a:xfrm>
              <a:off x="5307800" y="8401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131" name="Google Shape;2131;p7"/>
            <p:cNvSpPr/>
            <p:nvPr/>
          </p:nvSpPr>
          <p:spPr>
            <a:xfrm>
              <a:off x="5307800" y="9906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132" name="Google Shape;2132;p7"/>
            <p:cNvSpPr/>
            <p:nvPr/>
          </p:nvSpPr>
          <p:spPr>
            <a:xfrm>
              <a:off x="5307800" y="114117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133" name="Google Shape;2133;p7"/>
            <p:cNvSpPr/>
            <p:nvPr/>
          </p:nvSpPr>
          <p:spPr>
            <a:xfrm>
              <a:off x="5307800" y="129170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134" name="Google Shape;2134;p7"/>
            <p:cNvSpPr/>
            <p:nvPr/>
          </p:nvSpPr>
          <p:spPr>
            <a:xfrm>
              <a:off x="5307800" y="14422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135" name="Google Shape;2135;p7"/>
            <p:cNvSpPr/>
            <p:nvPr/>
          </p:nvSpPr>
          <p:spPr>
            <a:xfrm>
              <a:off x="5307800" y="1592700"/>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136" name="Google Shape;2136;p7"/>
            <p:cNvSpPr/>
            <p:nvPr/>
          </p:nvSpPr>
          <p:spPr>
            <a:xfrm>
              <a:off x="5307800" y="174322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137" name="Google Shape;2137;p7"/>
            <p:cNvSpPr/>
            <p:nvPr/>
          </p:nvSpPr>
          <p:spPr>
            <a:xfrm>
              <a:off x="5307800" y="189372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138" name="Google Shape;2138;p7"/>
            <p:cNvSpPr/>
            <p:nvPr/>
          </p:nvSpPr>
          <p:spPr>
            <a:xfrm>
              <a:off x="5307800" y="20442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139" name="Google Shape;2139;p7"/>
            <p:cNvSpPr/>
            <p:nvPr/>
          </p:nvSpPr>
          <p:spPr>
            <a:xfrm>
              <a:off x="5307800" y="21947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140" name="Google Shape;2140;p7"/>
            <p:cNvSpPr/>
            <p:nvPr/>
          </p:nvSpPr>
          <p:spPr>
            <a:xfrm>
              <a:off x="5307800" y="23452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141" name="Google Shape;2141;p7"/>
            <p:cNvSpPr/>
            <p:nvPr/>
          </p:nvSpPr>
          <p:spPr>
            <a:xfrm>
              <a:off x="5307800" y="249577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142" name="Google Shape;2142;p7"/>
            <p:cNvSpPr/>
            <p:nvPr/>
          </p:nvSpPr>
          <p:spPr>
            <a:xfrm>
              <a:off x="5307800" y="2646275"/>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143" name="Google Shape;2143;p7"/>
            <p:cNvSpPr/>
            <p:nvPr/>
          </p:nvSpPr>
          <p:spPr>
            <a:xfrm>
              <a:off x="5307800" y="27968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144" name="Google Shape;2144;p7"/>
            <p:cNvSpPr/>
            <p:nvPr/>
          </p:nvSpPr>
          <p:spPr>
            <a:xfrm>
              <a:off x="5307800" y="2947300"/>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145" name="Google Shape;2145;p7"/>
            <p:cNvSpPr/>
            <p:nvPr/>
          </p:nvSpPr>
          <p:spPr>
            <a:xfrm>
              <a:off x="5307800" y="309782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146" name="Google Shape;2146;p7"/>
            <p:cNvSpPr/>
            <p:nvPr/>
          </p:nvSpPr>
          <p:spPr>
            <a:xfrm>
              <a:off x="5307800" y="324832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147" name="Google Shape;2147;p7"/>
            <p:cNvSpPr/>
            <p:nvPr/>
          </p:nvSpPr>
          <p:spPr>
            <a:xfrm>
              <a:off x="5307800" y="33988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148" name="Google Shape;2148;p7"/>
            <p:cNvSpPr/>
            <p:nvPr/>
          </p:nvSpPr>
          <p:spPr>
            <a:xfrm>
              <a:off x="5307800" y="35493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149" name="Google Shape;2149;p7"/>
            <p:cNvSpPr/>
            <p:nvPr/>
          </p:nvSpPr>
          <p:spPr>
            <a:xfrm>
              <a:off x="5307800" y="36998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150" name="Google Shape;2150;p7"/>
            <p:cNvSpPr/>
            <p:nvPr/>
          </p:nvSpPr>
          <p:spPr>
            <a:xfrm>
              <a:off x="5307800" y="385037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151" name="Google Shape;2151;p7"/>
            <p:cNvSpPr/>
            <p:nvPr/>
          </p:nvSpPr>
          <p:spPr>
            <a:xfrm>
              <a:off x="5307800" y="4000875"/>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152" name="Google Shape;2152;p7"/>
            <p:cNvSpPr/>
            <p:nvPr/>
          </p:nvSpPr>
          <p:spPr>
            <a:xfrm>
              <a:off x="5307800" y="41514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153" name="Google Shape;2153;p7"/>
            <p:cNvSpPr/>
            <p:nvPr/>
          </p:nvSpPr>
          <p:spPr>
            <a:xfrm>
              <a:off x="5307800" y="430190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154" name="Google Shape;2154;p7"/>
            <p:cNvSpPr/>
            <p:nvPr/>
          </p:nvSpPr>
          <p:spPr>
            <a:xfrm>
              <a:off x="5307800" y="445242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155" name="Google Shape;2155;p7"/>
            <p:cNvSpPr/>
            <p:nvPr/>
          </p:nvSpPr>
          <p:spPr>
            <a:xfrm>
              <a:off x="5307800" y="460292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156" name="Google Shape;2156;p7"/>
            <p:cNvSpPr/>
            <p:nvPr/>
          </p:nvSpPr>
          <p:spPr>
            <a:xfrm>
              <a:off x="5307800" y="47534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157" name="Google Shape;2157;p7"/>
            <p:cNvSpPr/>
            <p:nvPr/>
          </p:nvSpPr>
          <p:spPr>
            <a:xfrm>
              <a:off x="5307800" y="49039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158" name="Google Shape;2158;p7"/>
            <p:cNvSpPr/>
            <p:nvPr/>
          </p:nvSpPr>
          <p:spPr>
            <a:xfrm>
              <a:off x="5307800" y="5054450"/>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159" name="Google Shape;2159;p7"/>
            <p:cNvSpPr/>
            <p:nvPr/>
          </p:nvSpPr>
          <p:spPr>
            <a:xfrm>
              <a:off x="5307800" y="520497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160" name="Google Shape;2160;p7"/>
            <p:cNvSpPr/>
            <p:nvPr/>
          </p:nvSpPr>
          <p:spPr>
            <a:xfrm>
              <a:off x="5307800" y="535547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161" name="Google Shape;2161;p7"/>
            <p:cNvSpPr/>
            <p:nvPr/>
          </p:nvSpPr>
          <p:spPr>
            <a:xfrm>
              <a:off x="5458325" y="23812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162" name="Google Shape;2162;p7"/>
            <p:cNvSpPr/>
            <p:nvPr/>
          </p:nvSpPr>
          <p:spPr>
            <a:xfrm>
              <a:off x="5458325" y="539125"/>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163" name="Google Shape;2163;p7"/>
            <p:cNvSpPr/>
            <p:nvPr/>
          </p:nvSpPr>
          <p:spPr>
            <a:xfrm>
              <a:off x="5458325" y="99067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164" name="Google Shape;2164;p7"/>
            <p:cNvSpPr/>
            <p:nvPr/>
          </p:nvSpPr>
          <p:spPr>
            <a:xfrm>
              <a:off x="5458325" y="114117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165" name="Google Shape;2165;p7"/>
            <p:cNvSpPr/>
            <p:nvPr/>
          </p:nvSpPr>
          <p:spPr>
            <a:xfrm>
              <a:off x="5458325" y="1442200"/>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166" name="Google Shape;2166;p7"/>
            <p:cNvSpPr/>
            <p:nvPr/>
          </p:nvSpPr>
          <p:spPr>
            <a:xfrm>
              <a:off x="5458325" y="1592700"/>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167" name="Google Shape;2167;p7"/>
            <p:cNvSpPr/>
            <p:nvPr/>
          </p:nvSpPr>
          <p:spPr>
            <a:xfrm>
              <a:off x="5458325" y="2194750"/>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168" name="Google Shape;2168;p7"/>
            <p:cNvSpPr/>
            <p:nvPr/>
          </p:nvSpPr>
          <p:spPr>
            <a:xfrm>
              <a:off x="5458325" y="234527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169" name="Google Shape;2169;p7"/>
            <p:cNvSpPr/>
            <p:nvPr/>
          </p:nvSpPr>
          <p:spPr>
            <a:xfrm>
              <a:off x="5458325" y="249577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170" name="Google Shape;2170;p7"/>
            <p:cNvSpPr/>
            <p:nvPr/>
          </p:nvSpPr>
          <p:spPr>
            <a:xfrm>
              <a:off x="5458325" y="2646275"/>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171" name="Google Shape;2171;p7"/>
            <p:cNvSpPr/>
            <p:nvPr/>
          </p:nvSpPr>
          <p:spPr>
            <a:xfrm>
              <a:off x="5458325" y="2947300"/>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172" name="Google Shape;2172;p7"/>
            <p:cNvSpPr/>
            <p:nvPr/>
          </p:nvSpPr>
          <p:spPr>
            <a:xfrm>
              <a:off x="5458325" y="324832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173" name="Google Shape;2173;p7"/>
            <p:cNvSpPr/>
            <p:nvPr/>
          </p:nvSpPr>
          <p:spPr>
            <a:xfrm>
              <a:off x="5458325" y="339885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174" name="Google Shape;2174;p7"/>
            <p:cNvSpPr/>
            <p:nvPr/>
          </p:nvSpPr>
          <p:spPr>
            <a:xfrm>
              <a:off x="5458325" y="369987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175" name="Google Shape;2175;p7"/>
            <p:cNvSpPr/>
            <p:nvPr/>
          </p:nvSpPr>
          <p:spPr>
            <a:xfrm>
              <a:off x="5458325" y="3850375"/>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176" name="Google Shape;2176;p7"/>
            <p:cNvSpPr/>
            <p:nvPr/>
          </p:nvSpPr>
          <p:spPr>
            <a:xfrm>
              <a:off x="5458325" y="4000875"/>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177" name="Google Shape;2177;p7"/>
            <p:cNvSpPr/>
            <p:nvPr/>
          </p:nvSpPr>
          <p:spPr>
            <a:xfrm>
              <a:off x="5458325" y="4151400"/>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178" name="Google Shape;2178;p7"/>
            <p:cNvSpPr/>
            <p:nvPr/>
          </p:nvSpPr>
          <p:spPr>
            <a:xfrm>
              <a:off x="5458325" y="460292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179" name="Google Shape;2179;p7"/>
            <p:cNvSpPr/>
            <p:nvPr/>
          </p:nvSpPr>
          <p:spPr>
            <a:xfrm>
              <a:off x="5458325" y="475345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180" name="Google Shape;2180;p7"/>
            <p:cNvSpPr/>
            <p:nvPr/>
          </p:nvSpPr>
          <p:spPr>
            <a:xfrm>
              <a:off x="5458325" y="5054450"/>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181" name="Google Shape;2181;p7"/>
            <p:cNvSpPr/>
            <p:nvPr/>
          </p:nvSpPr>
          <p:spPr>
            <a:xfrm>
              <a:off x="5458325" y="5204975"/>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182" name="Google Shape;2182;p7"/>
            <p:cNvSpPr/>
            <p:nvPr/>
          </p:nvSpPr>
          <p:spPr>
            <a:xfrm>
              <a:off x="5458325" y="535547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grpSp>
      <p:grpSp>
        <p:nvGrpSpPr>
          <p:cNvPr id="2183" name="Google Shape;2183;p7"/>
          <p:cNvGrpSpPr/>
          <p:nvPr/>
        </p:nvGrpSpPr>
        <p:grpSpPr>
          <a:xfrm rot="10800000">
            <a:off x="10438095" y="38276"/>
            <a:ext cx="1521044" cy="6781736"/>
            <a:chOff x="5458325" y="238125"/>
            <a:chExt cx="1174975" cy="5238750"/>
          </a:xfrm>
        </p:grpSpPr>
        <p:sp>
          <p:nvSpPr>
            <p:cNvPr id="2184" name="Google Shape;2184;p7"/>
            <p:cNvSpPr/>
            <p:nvPr/>
          </p:nvSpPr>
          <p:spPr>
            <a:xfrm>
              <a:off x="5458325" y="388625"/>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185" name="Google Shape;2185;p7"/>
            <p:cNvSpPr/>
            <p:nvPr/>
          </p:nvSpPr>
          <p:spPr>
            <a:xfrm>
              <a:off x="5458325" y="68965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186" name="Google Shape;2186;p7"/>
            <p:cNvSpPr/>
            <p:nvPr/>
          </p:nvSpPr>
          <p:spPr>
            <a:xfrm>
              <a:off x="5458325" y="840150"/>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187" name="Google Shape;2187;p7"/>
            <p:cNvSpPr/>
            <p:nvPr/>
          </p:nvSpPr>
          <p:spPr>
            <a:xfrm>
              <a:off x="5458325" y="129170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188" name="Google Shape;2188;p7"/>
            <p:cNvSpPr/>
            <p:nvPr/>
          </p:nvSpPr>
          <p:spPr>
            <a:xfrm>
              <a:off x="5458325" y="1743225"/>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189" name="Google Shape;2189;p7"/>
            <p:cNvSpPr/>
            <p:nvPr/>
          </p:nvSpPr>
          <p:spPr>
            <a:xfrm>
              <a:off x="5458325" y="189372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190" name="Google Shape;2190;p7"/>
            <p:cNvSpPr/>
            <p:nvPr/>
          </p:nvSpPr>
          <p:spPr>
            <a:xfrm>
              <a:off x="5458325" y="204425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191" name="Google Shape;2191;p7"/>
            <p:cNvSpPr/>
            <p:nvPr/>
          </p:nvSpPr>
          <p:spPr>
            <a:xfrm>
              <a:off x="5458325" y="2796800"/>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192" name="Google Shape;2192;p7"/>
            <p:cNvSpPr/>
            <p:nvPr/>
          </p:nvSpPr>
          <p:spPr>
            <a:xfrm>
              <a:off x="5458325" y="309782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193" name="Google Shape;2193;p7"/>
            <p:cNvSpPr/>
            <p:nvPr/>
          </p:nvSpPr>
          <p:spPr>
            <a:xfrm>
              <a:off x="5458325" y="3549350"/>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194" name="Google Shape;2194;p7"/>
            <p:cNvSpPr/>
            <p:nvPr/>
          </p:nvSpPr>
          <p:spPr>
            <a:xfrm>
              <a:off x="5458325" y="4301900"/>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195" name="Google Shape;2195;p7"/>
            <p:cNvSpPr/>
            <p:nvPr/>
          </p:nvSpPr>
          <p:spPr>
            <a:xfrm>
              <a:off x="5458325" y="445242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196" name="Google Shape;2196;p7"/>
            <p:cNvSpPr/>
            <p:nvPr/>
          </p:nvSpPr>
          <p:spPr>
            <a:xfrm>
              <a:off x="5458325" y="4903950"/>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197" name="Google Shape;2197;p7"/>
            <p:cNvSpPr/>
            <p:nvPr/>
          </p:nvSpPr>
          <p:spPr>
            <a:xfrm>
              <a:off x="5608825" y="2381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198" name="Google Shape;2198;p7"/>
            <p:cNvSpPr/>
            <p:nvPr/>
          </p:nvSpPr>
          <p:spPr>
            <a:xfrm>
              <a:off x="5608825" y="53912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199" name="Google Shape;2199;p7"/>
            <p:cNvSpPr/>
            <p:nvPr/>
          </p:nvSpPr>
          <p:spPr>
            <a:xfrm>
              <a:off x="5608825" y="6896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200" name="Google Shape;2200;p7"/>
            <p:cNvSpPr/>
            <p:nvPr/>
          </p:nvSpPr>
          <p:spPr>
            <a:xfrm>
              <a:off x="5608825" y="8401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201" name="Google Shape;2201;p7"/>
            <p:cNvSpPr/>
            <p:nvPr/>
          </p:nvSpPr>
          <p:spPr>
            <a:xfrm>
              <a:off x="5608825" y="9906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202" name="Google Shape;2202;p7"/>
            <p:cNvSpPr/>
            <p:nvPr/>
          </p:nvSpPr>
          <p:spPr>
            <a:xfrm>
              <a:off x="5608825" y="11411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203" name="Google Shape;2203;p7"/>
            <p:cNvSpPr/>
            <p:nvPr/>
          </p:nvSpPr>
          <p:spPr>
            <a:xfrm>
              <a:off x="5608825" y="129170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204" name="Google Shape;2204;p7"/>
            <p:cNvSpPr/>
            <p:nvPr/>
          </p:nvSpPr>
          <p:spPr>
            <a:xfrm>
              <a:off x="5608825" y="14422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205" name="Google Shape;2205;p7"/>
            <p:cNvSpPr/>
            <p:nvPr/>
          </p:nvSpPr>
          <p:spPr>
            <a:xfrm>
              <a:off x="5608825" y="159270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206" name="Google Shape;2206;p7"/>
            <p:cNvSpPr/>
            <p:nvPr/>
          </p:nvSpPr>
          <p:spPr>
            <a:xfrm>
              <a:off x="5608825" y="174322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207" name="Google Shape;2207;p7"/>
            <p:cNvSpPr/>
            <p:nvPr/>
          </p:nvSpPr>
          <p:spPr>
            <a:xfrm>
              <a:off x="5608825" y="18937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208" name="Google Shape;2208;p7"/>
            <p:cNvSpPr/>
            <p:nvPr/>
          </p:nvSpPr>
          <p:spPr>
            <a:xfrm>
              <a:off x="5608825" y="20442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209" name="Google Shape;2209;p7"/>
            <p:cNvSpPr/>
            <p:nvPr/>
          </p:nvSpPr>
          <p:spPr>
            <a:xfrm>
              <a:off x="5608825" y="21947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210" name="Google Shape;2210;p7"/>
            <p:cNvSpPr/>
            <p:nvPr/>
          </p:nvSpPr>
          <p:spPr>
            <a:xfrm>
              <a:off x="5608825" y="24957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211" name="Google Shape;2211;p7"/>
            <p:cNvSpPr/>
            <p:nvPr/>
          </p:nvSpPr>
          <p:spPr>
            <a:xfrm>
              <a:off x="5608825" y="26462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212" name="Google Shape;2212;p7"/>
            <p:cNvSpPr/>
            <p:nvPr/>
          </p:nvSpPr>
          <p:spPr>
            <a:xfrm>
              <a:off x="5608825" y="294730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213" name="Google Shape;2213;p7"/>
            <p:cNvSpPr/>
            <p:nvPr/>
          </p:nvSpPr>
          <p:spPr>
            <a:xfrm>
              <a:off x="5608825" y="30978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214" name="Google Shape;2214;p7"/>
            <p:cNvSpPr/>
            <p:nvPr/>
          </p:nvSpPr>
          <p:spPr>
            <a:xfrm>
              <a:off x="5608825" y="32483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215" name="Google Shape;2215;p7"/>
            <p:cNvSpPr/>
            <p:nvPr/>
          </p:nvSpPr>
          <p:spPr>
            <a:xfrm>
              <a:off x="5608825" y="33988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216" name="Google Shape;2216;p7"/>
            <p:cNvSpPr/>
            <p:nvPr/>
          </p:nvSpPr>
          <p:spPr>
            <a:xfrm>
              <a:off x="5608825" y="35493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217" name="Google Shape;2217;p7"/>
            <p:cNvSpPr/>
            <p:nvPr/>
          </p:nvSpPr>
          <p:spPr>
            <a:xfrm>
              <a:off x="5608825" y="36998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218" name="Google Shape;2218;p7"/>
            <p:cNvSpPr/>
            <p:nvPr/>
          </p:nvSpPr>
          <p:spPr>
            <a:xfrm>
              <a:off x="5608825" y="385037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219" name="Google Shape;2219;p7"/>
            <p:cNvSpPr/>
            <p:nvPr/>
          </p:nvSpPr>
          <p:spPr>
            <a:xfrm>
              <a:off x="5608825" y="40008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220" name="Google Shape;2220;p7"/>
            <p:cNvSpPr/>
            <p:nvPr/>
          </p:nvSpPr>
          <p:spPr>
            <a:xfrm>
              <a:off x="5608825" y="430190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221" name="Google Shape;2221;p7"/>
            <p:cNvSpPr/>
            <p:nvPr/>
          </p:nvSpPr>
          <p:spPr>
            <a:xfrm>
              <a:off x="5608825" y="44524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222" name="Google Shape;2222;p7"/>
            <p:cNvSpPr/>
            <p:nvPr/>
          </p:nvSpPr>
          <p:spPr>
            <a:xfrm>
              <a:off x="5608825" y="46029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223" name="Google Shape;2223;p7"/>
            <p:cNvSpPr/>
            <p:nvPr/>
          </p:nvSpPr>
          <p:spPr>
            <a:xfrm>
              <a:off x="5608825" y="47534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224" name="Google Shape;2224;p7"/>
            <p:cNvSpPr/>
            <p:nvPr/>
          </p:nvSpPr>
          <p:spPr>
            <a:xfrm>
              <a:off x="5608825" y="49039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225" name="Google Shape;2225;p7"/>
            <p:cNvSpPr/>
            <p:nvPr/>
          </p:nvSpPr>
          <p:spPr>
            <a:xfrm>
              <a:off x="5608825" y="505445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226" name="Google Shape;2226;p7"/>
            <p:cNvSpPr/>
            <p:nvPr/>
          </p:nvSpPr>
          <p:spPr>
            <a:xfrm>
              <a:off x="5608825" y="520497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227" name="Google Shape;2227;p7"/>
            <p:cNvSpPr/>
            <p:nvPr/>
          </p:nvSpPr>
          <p:spPr>
            <a:xfrm>
              <a:off x="5608825" y="53554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228" name="Google Shape;2228;p7"/>
            <p:cNvSpPr/>
            <p:nvPr/>
          </p:nvSpPr>
          <p:spPr>
            <a:xfrm>
              <a:off x="5759350" y="2381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229" name="Google Shape;2229;p7"/>
            <p:cNvSpPr/>
            <p:nvPr/>
          </p:nvSpPr>
          <p:spPr>
            <a:xfrm>
              <a:off x="5759350" y="8401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230" name="Google Shape;2230;p7"/>
            <p:cNvSpPr/>
            <p:nvPr/>
          </p:nvSpPr>
          <p:spPr>
            <a:xfrm>
              <a:off x="5759350" y="11411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231" name="Google Shape;2231;p7"/>
            <p:cNvSpPr/>
            <p:nvPr/>
          </p:nvSpPr>
          <p:spPr>
            <a:xfrm>
              <a:off x="5759350" y="14422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232" name="Google Shape;2232;p7"/>
            <p:cNvSpPr/>
            <p:nvPr/>
          </p:nvSpPr>
          <p:spPr>
            <a:xfrm>
              <a:off x="5759350" y="18937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233" name="Google Shape;2233;p7"/>
            <p:cNvSpPr/>
            <p:nvPr/>
          </p:nvSpPr>
          <p:spPr>
            <a:xfrm>
              <a:off x="5759350" y="24957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234" name="Google Shape;2234;p7"/>
            <p:cNvSpPr/>
            <p:nvPr/>
          </p:nvSpPr>
          <p:spPr>
            <a:xfrm>
              <a:off x="5759350" y="264627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235" name="Google Shape;2235;p7"/>
            <p:cNvSpPr/>
            <p:nvPr/>
          </p:nvSpPr>
          <p:spPr>
            <a:xfrm>
              <a:off x="5759350" y="36998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236" name="Google Shape;2236;p7"/>
            <p:cNvSpPr/>
            <p:nvPr/>
          </p:nvSpPr>
          <p:spPr>
            <a:xfrm>
              <a:off x="5759350" y="41514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237" name="Google Shape;2237;p7"/>
            <p:cNvSpPr/>
            <p:nvPr/>
          </p:nvSpPr>
          <p:spPr>
            <a:xfrm>
              <a:off x="5759350" y="49039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238" name="Google Shape;2238;p7"/>
            <p:cNvSpPr/>
            <p:nvPr/>
          </p:nvSpPr>
          <p:spPr>
            <a:xfrm>
              <a:off x="5759350" y="53554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239" name="Google Shape;2239;p7"/>
            <p:cNvSpPr/>
            <p:nvPr/>
          </p:nvSpPr>
          <p:spPr>
            <a:xfrm>
              <a:off x="5909850" y="6896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240" name="Google Shape;2240;p7"/>
            <p:cNvSpPr/>
            <p:nvPr/>
          </p:nvSpPr>
          <p:spPr>
            <a:xfrm>
              <a:off x="5909850" y="18937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241" name="Google Shape;2241;p7"/>
            <p:cNvSpPr/>
            <p:nvPr/>
          </p:nvSpPr>
          <p:spPr>
            <a:xfrm>
              <a:off x="5909850" y="27968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242" name="Google Shape;2242;p7"/>
            <p:cNvSpPr/>
            <p:nvPr/>
          </p:nvSpPr>
          <p:spPr>
            <a:xfrm>
              <a:off x="6060375" y="47534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243" name="Google Shape;2243;p7"/>
            <p:cNvSpPr/>
            <p:nvPr/>
          </p:nvSpPr>
          <p:spPr>
            <a:xfrm>
              <a:off x="6210875" y="26462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244" name="Google Shape;2244;p7"/>
            <p:cNvSpPr/>
            <p:nvPr/>
          </p:nvSpPr>
          <p:spPr>
            <a:xfrm>
              <a:off x="6210875" y="520497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245" name="Google Shape;2245;p7"/>
            <p:cNvSpPr/>
            <p:nvPr/>
          </p:nvSpPr>
          <p:spPr>
            <a:xfrm>
              <a:off x="6511900" y="99067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grpSp>
      <p:grpSp>
        <p:nvGrpSpPr>
          <p:cNvPr id="2246" name="Google Shape;2246;p7"/>
          <p:cNvGrpSpPr/>
          <p:nvPr/>
        </p:nvGrpSpPr>
        <p:grpSpPr>
          <a:xfrm rot="10800000">
            <a:off x="10243269" y="38276"/>
            <a:ext cx="1326185" cy="6586909"/>
            <a:chOff x="5759350" y="388625"/>
            <a:chExt cx="1024450" cy="5088250"/>
          </a:xfrm>
        </p:grpSpPr>
        <p:sp>
          <p:nvSpPr>
            <p:cNvPr id="2247" name="Google Shape;2247;p7"/>
            <p:cNvSpPr/>
            <p:nvPr/>
          </p:nvSpPr>
          <p:spPr>
            <a:xfrm>
              <a:off x="5759350" y="53912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248" name="Google Shape;2248;p7"/>
            <p:cNvSpPr/>
            <p:nvPr/>
          </p:nvSpPr>
          <p:spPr>
            <a:xfrm>
              <a:off x="5759350" y="129170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249" name="Google Shape;2249;p7"/>
            <p:cNvSpPr/>
            <p:nvPr/>
          </p:nvSpPr>
          <p:spPr>
            <a:xfrm>
              <a:off x="5759350" y="27968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250" name="Google Shape;2250;p7"/>
            <p:cNvSpPr/>
            <p:nvPr/>
          </p:nvSpPr>
          <p:spPr>
            <a:xfrm>
              <a:off x="5759350" y="33988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251" name="Google Shape;2251;p7"/>
            <p:cNvSpPr/>
            <p:nvPr/>
          </p:nvSpPr>
          <p:spPr>
            <a:xfrm>
              <a:off x="5759350" y="35493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252" name="Google Shape;2252;p7"/>
            <p:cNvSpPr/>
            <p:nvPr/>
          </p:nvSpPr>
          <p:spPr>
            <a:xfrm>
              <a:off x="5759350" y="430190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253" name="Google Shape;2253;p7"/>
            <p:cNvSpPr/>
            <p:nvPr/>
          </p:nvSpPr>
          <p:spPr>
            <a:xfrm>
              <a:off x="5759350" y="520497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254" name="Google Shape;2254;p7"/>
            <p:cNvSpPr/>
            <p:nvPr/>
          </p:nvSpPr>
          <p:spPr>
            <a:xfrm>
              <a:off x="5909850" y="38862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255" name="Google Shape;2255;p7"/>
            <p:cNvSpPr/>
            <p:nvPr/>
          </p:nvSpPr>
          <p:spPr>
            <a:xfrm>
              <a:off x="5909850" y="11411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256" name="Google Shape;2256;p7"/>
            <p:cNvSpPr/>
            <p:nvPr/>
          </p:nvSpPr>
          <p:spPr>
            <a:xfrm>
              <a:off x="5909850" y="129170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257" name="Google Shape;2257;p7"/>
            <p:cNvSpPr/>
            <p:nvPr/>
          </p:nvSpPr>
          <p:spPr>
            <a:xfrm>
              <a:off x="5909850" y="14422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258" name="Google Shape;2258;p7"/>
            <p:cNvSpPr/>
            <p:nvPr/>
          </p:nvSpPr>
          <p:spPr>
            <a:xfrm>
              <a:off x="5909850" y="174322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259" name="Google Shape;2259;p7"/>
            <p:cNvSpPr/>
            <p:nvPr/>
          </p:nvSpPr>
          <p:spPr>
            <a:xfrm>
              <a:off x="5909850" y="20442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260" name="Google Shape;2260;p7"/>
            <p:cNvSpPr/>
            <p:nvPr/>
          </p:nvSpPr>
          <p:spPr>
            <a:xfrm>
              <a:off x="5909850" y="26462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261" name="Google Shape;2261;p7"/>
            <p:cNvSpPr/>
            <p:nvPr/>
          </p:nvSpPr>
          <p:spPr>
            <a:xfrm>
              <a:off x="5909850" y="294730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262" name="Google Shape;2262;p7"/>
            <p:cNvSpPr/>
            <p:nvPr/>
          </p:nvSpPr>
          <p:spPr>
            <a:xfrm>
              <a:off x="5909850" y="30978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263" name="Google Shape;2263;p7"/>
            <p:cNvSpPr/>
            <p:nvPr/>
          </p:nvSpPr>
          <p:spPr>
            <a:xfrm>
              <a:off x="5909850" y="32483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264" name="Google Shape;2264;p7"/>
            <p:cNvSpPr/>
            <p:nvPr/>
          </p:nvSpPr>
          <p:spPr>
            <a:xfrm>
              <a:off x="5909850" y="35493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265" name="Google Shape;2265;p7"/>
            <p:cNvSpPr/>
            <p:nvPr/>
          </p:nvSpPr>
          <p:spPr>
            <a:xfrm>
              <a:off x="5909850" y="36998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266" name="Google Shape;2266;p7"/>
            <p:cNvSpPr/>
            <p:nvPr/>
          </p:nvSpPr>
          <p:spPr>
            <a:xfrm>
              <a:off x="5909850" y="385037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267" name="Google Shape;2267;p7"/>
            <p:cNvSpPr/>
            <p:nvPr/>
          </p:nvSpPr>
          <p:spPr>
            <a:xfrm>
              <a:off x="5909850" y="40008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268" name="Google Shape;2268;p7"/>
            <p:cNvSpPr/>
            <p:nvPr/>
          </p:nvSpPr>
          <p:spPr>
            <a:xfrm>
              <a:off x="5909850" y="430190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269" name="Google Shape;2269;p7"/>
            <p:cNvSpPr/>
            <p:nvPr/>
          </p:nvSpPr>
          <p:spPr>
            <a:xfrm>
              <a:off x="5909850" y="44524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270" name="Google Shape;2270;p7"/>
            <p:cNvSpPr/>
            <p:nvPr/>
          </p:nvSpPr>
          <p:spPr>
            <a:xfrm>
              <a:off x="5909850" y="49039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271" name="Google Shape;2271;p7"/>
            <p:cNvSpPr/>
            <p:nvPr/>
          </p:nvSpPr>
          <p:spPr>
            <a:xfrm>
              <a:off x="5909850" y="505445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272" name="Google Shape;2272;p7"/>
            <p:cNvSpPr/>
            <p:nvPr/>
          </p:nvSpPr>
          <p:spPr>
            <a:xfrm>
              <a:off x="5909850" y="520497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273" name="Google Shape;2273;p7"/>
            <p:cNvSpPr/>
            <p:nvPr/>
          </p:nvSpPr>
          <p:spPr>
            <a:xfrm>
              <a:off x="6060375" y="53912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274" name="Google Shape;2274;p7"/>
            <p:cNvSpPr/>
            <p:nvPr/>
          </p:nvSpPr>
          <p:spPr>
            <a:xfrm>
              <a:off x="6060375" y="6896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275" name="Google Shape;2275;p7"/>
            <p:cNvSpPr/>
            <p:nvPr/>
          </p:nvSpPr>
          <p:spPr>
            <a:xfrm>
              <a:off x="6060375" y="9906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276" name="Google Shape;2276;p7"/>
            <p:cNvSpPr/>
            <p:nvPr/>
          </p:nvSpPr>
          <p:spPr>
            <a:xfrm>
              <a:off x="6060375" y="129170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277" name="Google Shape;2277;p7"/>
            <p:cNvSpPr/>
            <p:nvPr/>
          </p:nvSpPr>
          <p:spPr>
            <a:xfrm>
              <a:off x="6060375" y="14422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278" name="Google Shape;2278;p7"/>
            <p:cNvSpPr/>
            <p:nvPr/>
          </p:nvSpPr>
          <p:spPr>
            <a:xfrm>
              <a:off x="6060375" y="159270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279" name="Google Shape;2279;p7"/>
            <p:cNvSpPr/>
            <p:nvPr/>
          </p:nvSpPr>
          <p:spPr>
            <a:xfrm>
              <a:off x="6060375" y="174322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280" name="Google Shape;2280;p7"/>
            <p:cNvSpPr/>
            <p:nvPr/>
          </p:nvSpPr>
          <p:spPr>
            <a:xfrm>
              <a:off x="6060375" y="21947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281" name="Google Shape;2281;p7"/>
            <p:cNvSpPr/>
            <p:nvPr/>
          </p:nvSpPr>
          <p:spPr>
            <a:xfrm>
              <a:off x="6060375" y="23452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282" name="Google Shape;2282;p7"/>
            <p:cNvSpPr/>
            <p:nvPr/>
          </p:nvSpPr>
          <p:spPr>
            <a:xfrm>
              <a:off x="6060375" y="24957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283" name="Google Shape;2283;p7"/>
            <p:cNvSpPr/>
            <p:nvPr/>
          </p:nvSpPr>
          <p:spPr>
            <a:xfrm>
              <a:off x="6060375" y="264627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284" name="Google Shape;2284;p7"/>
            <p:cNvSpPr/>
            <p:nvPr/>
          </p:nvSpPr>
          <p:spPr>
            <a:xfrm>
              <a:off x="6060375" y="27968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285" name="Google Shape;2285;p7"/>
            <p:cNvSpPr/>
            <p:nvPr/>
          </p:nvSpPr>
          <p:spPr>
            <a:xfrm>
              <a:off x="6060375" y="294730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286" name="Google Shape;2286;p7"/>
            <p:cNvSpPr/>
            <p:nvPr/>
          </p:nvSpPr>
          <p:spPr>
            <a:xfrm>
              <a:off x="6060375" y="30978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287" name="Google Shape;2287;p7"/>
            <p:cNvSpPr/>
            <p:nvPr/>
          </p:nvSpPr>
          <p:spPr>
            <a:xfrm>
              <a:off x="6060375" y="32483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288" name="Google Shape;2288;p7"/>
            <p:cNvSpPr/>
            <p:nvPr/>
          </p:nvSpPr>
          <p:spPr>
            <a:xfrm>
              <a:off x="6060375" y="33988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289" name="Google Shape;2289;p7"/>
            <p:cNvSpPr/>
            <p:nvPr/>
          </p:nvSpPr>
          <p:spPr>
            <a:xfrm>
              <a:off x="6060375" y="35493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290" name="Google Shape;2290;p7"/>
            <p:cNvSpPr/>
            <p:nvPr/>
          </p:nvSpPr>
          <p:spPr>
            <a:xfrm>
              <a:off x="6060375" y="385037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291" name="Google Shape;2291;p7"/>
            <p:cNvSpPr/>
            <p:nvPr/>
          </p:nvSpPr>
          <p:spPr>
            <a:xfrm>
              <a:off x="6060375" y="41514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292" name="Google Shape;2292;p7"/>
            <p:cNvSpPr/>
            <p:nvPr/>
          </p:nvSpPr>
          <p:spPr>
            <a:xfrm>
              <a:off x="6060375" y="430190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293" name="Google Shape;2293;p7"/>
            <p:cNvSpPr/>
            <p:nvPr/>
          </p:nvSpPr>
          <p:spPr>
            <a:xfrm>
              <a:off x="6060375" y="44524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294" name="Google Shape;2294;p7"/>
            <p:cNvSpPr/>
            <p:nvPr/>
          </p:nvSpPr>
          <p:spPr>
            <a:xfrm>
              <a:off x="6060375" y="46029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295" name="Google Shape;2295;p7"/>
            <p:cNvSpPr/>
            <p:nvPr/>
          </p:nvSpPr>
          <p:spPr>
            <a:xfrm>
              <a:off x="6060375" y="49039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296" name="Google Shape;2296;p7"/>
            <p:cNvSpPr/>
            <p:nvPr/>
          </p:nvSpPr>
          <p:spPr>
            <a:xfrm>
              <a:off x="6060375" y="505445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297" name="Google Shape;2297;p7"/>
            <p:cNvSpPr/>
            <p:nvPr/>
          </p:nvSpPr>
          <p:spPr>
            <a:xfrm>
              <a:off x="6060375" y="520497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298" name="Google Shape;2298;p7"/>
            <p:cNvSpPr/>
            <p:nvPr/>
          </p:nvSpPr>
          <p:spPr>
            <a:xfrm>
              <a:off x="6060375" y="53554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299" name="Google Shape;2299;p7"/>
            <p:cNvSpPr/>
            <p:nvPr/>
          </p:nvSpPr>
          <p:spPr>
            <a:xfrm>
              <a:off x="6210875" y="53912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300" name="Google Shape;2300;p7"/>
            <p:cNvSpPr/>
            <p:nvPr/>
          </p:nvSpPr>
          <p:spPr>
            <a:xfrm>
              <a:off x="6210875" y="9906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301" name="Google Shape;2301;p7"/>
            <p:cNvSpPr/>
            <p:nvPr/>
          </p:nvSpPr>
          <p:spPr>
            <a:xfrm>
              <a:off x="6210875" y="11411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302" name="Google Shape;2302;p7"/>
            <p:cNvSpPr/>
            <p:nvPr/>
          </p:nvSpPr>
          <p:spPr>
            <a:xfrm>
              <a:off x="6210875" y="129170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303" name="Google Shape;2303;p7"/>
            <p:cNvSpPr/>
            <p:nvPr/>
          </p:nvSpPr>
          <p:spPr>
            <a:xfrm>
              <a:off x="6210875" y="159270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304" name="Google Shape;2304;p7"/>
            <p:cNvSpPr/>
            <p:nvPr/>
          </p:nvSpPr>
          <p:spPr>
            <a:xfrm>
              <a:off x="6210875" y="18937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305" name="Google Shape;2305;p7"/>
            <p:cNvSpPr/>
            <p:nvPr/>
          </p:nvSpPr>
          <p:spPr>
            <a:xfrm>
              <a:off x="6210875" y="20442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306" name="Google Shape;2306;p7"/>
            <p:cNvSpPr/>
            <p:nvPr/>
          </p:nvSpPr>
          <p:spPr>
            <a:xfrm>
              <a:off x="6210875" y="21947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307" name="Google Shape;2307;p7"/>
            <p:cNvSpPr/>
            <p:nvPr/>
          </p:nvSpPr>
          <p:spPr>
            <a:xfrm>
              <a:off x="6210875" y="24957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308" name="Google Shape;2308;p7"/>
            <p:cNvSpPr/>
            <p:nvPr/>
          </p:nvSpPr>
          <p:spPr>
            <a:xfrm>
              <a:off x="6210875" y="27968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309" name="Google Shape;2309;p7"/>
            <p:cNvSpPr/>
            <p:nvPr/>
          </p:nvSpPr>
          <p:spPr>
            <a:xfrm>
              <a:off x="6210875" y="30978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310" name="Google Shape;2310;p7"/>
            <p:cNvSpPr/>
            <p:nvPr/>
          </p:nvSpPr>
          <p:spPr>
            <a:xfrm>
              <a:off x="6210875" y="33988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311" name="Google Shape;2311;p7"/>
            <p:cNvSpPr/>
            <p:nvPr/>
          </p:nvSpPr>
          <p:spPr>
            <a:xfrm>
              <a:off x="6210875" y="35493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312" name="Google Shape;2312;p7"/>
            <p:cNvSpPr/>
            <p:nvPr/>
          </p:nvSpPr>
          <p:spPr>
            <a:xfrm>
              <a:off x="6210875" y="40008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313" name="Google Shape;2313;p7"/>
            <p:cNvSpPr/>
            <p:nvPr/>
          </p:nvSpPr>
          <p:spPr>
            <a:xfrm>
              <a:off x="6210875" y="41514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314" name="Google Shape;2314;p7"/>
            <p:cNvSpPr/>
            <p:nvPr/>
          </p:nvSpPr>
          <p:spPr>
            <a:xfrm>
              <a:off x="6210875" y="430190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315" name="Google Shape;2315;p7"/>
            <p:cNvSpPr/>
            <p:nvPr/>
          </p:nvSpPr>
          <p:spPr>
            <a:xfrm>
              <a:off x="6210875" y="44524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316" name="Google Shape;2316;p7"/>
            <p:cNvSpPr/>
            <p:nvPr/>
          </p:nvSpPr>
          <p:spPr>
            <a:xfrm>
              <a:off x="6210875" y="46029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317" name="Google Shape;2317;p7"/>
            <p:cNvSpPr/>
            <p:nvPr/>
          </p:nvSpPr>
          <p:spPr>
            <a:xfrm>
              <a:off x="6210875" y="49039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318" name="Google Shape;2318;p7"/>
            <p:cNvSpPr/>
            <p:nvPr/>
          </p:nvSpPr>
          <p:spPr>
            <a:xfrm>
              <a:off x="6210875" y="505445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319" name="Google Shape;2319;p7"/>
            <p:cNvSpPr/>
            <p:nvPr/>
          </p:nvSpPr>
          <p:spPr>
            <a:xfrm>
              <a:off x="6361375" y="38862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320" name="Google Shape;2320;p7"/>
            <p:cNvSpPr/>
            <p:nvPr/>
          </p:nvSpPr>
          <p:spPr>
            <a:xfrm>
              <a:off x="6361375" y="539125"/>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321" name="Google Shape;2321;p7"/>
            <p:cNvSpPr/>
            <p:nvPr/>
          </p:nvSpPr>
          <p:spPr>
            <a:xfrm>
              <a:off x="6361375" y="9906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322" name="Google Shape;2322;p7"/>
            <p:cNvSpPr/>
            <p:nvPr/>
          </p:nvSpPr>
          <p:spPr>
            <a:xfrm>
              <a:off x="6361375" y="129170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323" name="Google Shape;2323;p7"/>
            <p:cNvSpPr/>
            <p:nvPr/>
          </p:nvSpPr>
          <p:spPr>
            <a:xfrm>
              <a:off x="6361375" y="1592700"/>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324" name="Google Shape;2324;p7"/>
            <p:cNvSpPr/>
            <p:nvPr/>
          </p:nvSpPr>
          <p:spPr>
            <a:xfrm>
              <a:off x="6361375" y="20442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325" name="Google Shape;2325;p7"/>
            <p:cNvSpPr/>
            <p:nvPr/>
          </p:nvSpPr>
          <p:spPr>
            <a:xfrm>
              <a:off x="6361375" y="23452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326" name="Google Shape;2326;p7"/>
            <p:cNvSpPr/>
            <p:nvPr/>
          </p:nvSpPr>
          <p:spPr>
            <a:xfrm>
              <a:off x="6361375" y="27968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327" name="Google Shape;2327;p7"/>
            <p:cNvSpPr/>
            <p:nvPr/>
          </p:nvSpPr>
          <p:spPr>
            <a:xfrm>
              <a:off x="6361375" y="309782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328" name="Google Shape;2328;p7"/>
            <p:cNvSpPr/>
            <p:nvPr/>
          </p:nvSpPr>
          <p:spPr>
            <a:xfrm>
              <a:off x="6361375" y="324832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329" name="Google Shape;2329;p7"/>
            <p:cNvSpPr/>
            <p:nvPr/>
          </p:nvSpPr>
          <p:spPr>
            <a:xfrm>
              <a:off x="6361375" y="35493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330" name="Google Shape;2330;p7"/>
            <p:cNvSpPr/>
            <p:nvPr/>
          </p:nvSpPr>
          <p:spPr>
            <a:xfrm>
              <a:off x="6361375" y="36998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331" name="Google Shape;2331;p7"/>
            <p:cNvSpPr/>
            <p:nvPr/>
          </p:nvSpPr>
          <p:spPr>
            <a:xfrm>
              <a:off x="6361375" y="385037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332" name="Google Shape;2332;p7"/>
            <p:cNvSpPr/>
            <p:nvPr/>
          </p:nvSpPr>
          <p:spPr>
            <a:xfrm>
              <a:off x="6361375" y="41514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333" name="Google Shape;2333;p7"/>
            <p:cNvSpPr/>
            <p:nvPr/>
          </p:nvSpPr>
          <p:spPr>
            <a:xfrm>
              <a:off x="6361375" y="430190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334" name="Google Shape;2334;p7"/>
            <p:cNvSpPr/>
            <p:nvPr/>
          </p:nvSpPr>
          <p:spPr>
            <a:xfrm>
              <a:off x="6361375" y="47534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335" name="Google Shape;2335;p7"/>
            <p:cNvSpPr/>
            <p:nvPr/>
          </p:nvSpPr>
          <p:spPr>
            <a:xfrm>
              <a:off x="6361375" y="5054450"/>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336" name="Google Shape;2336;p7"/>
            <p:cNvSpPr/>
            <p:nvPr/>
          </p:nvSpPr>
          <p:spPr>
            <a:xfrm>
              <a:off x="6361375" y="520497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337" name="Google Shape;2337;p7"/>
            <p:cNvSpPr/>
            <p:nvPr/>
          </p:nvSpPr>
          <p:spPr>
            <a:xfrm>
              <a:off x="6511900" y="388625"/>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338" name="Google Shape;2338;p7"/>
            <p:cNvSpPr/>
            <p:nvPr/>
          </p:nvSpPr>
          <p:spPr>
            <a:xfrm>
              <a:off x="6511900" y="129170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339" name="Google Shape;2339;p7"/>
            <p:cNvSpPr/>
            <p:nvPr/>
          </p:nvSpPr>
          <p:spPr>
            <a:xfrm>
              <a:off x="6511900" y="204425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340" name="Google Shape;2340;p7"/>
            <p:cNvSpPr/>
            <p:nvPr/>
          </p:nvSpPr>
          <p:spPr>
            <a:xfrm>
              <a:off x="6511900" y="2796800"/>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341" name="Google Shape;2341;p7"/>
            <p:cNvSpPr/>
            <p:nvPr/>
          </p:nvSpPr>
          <p:spPr>
            <a:xfrm>
              <a:off x="6511900" y="369987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342" name="Google Shape;2342;p7"/>
            <p:cNvSpPr/>
            <p:nvPr/>
          </p:nvSpPr>
          <p:spPr>
            <a:xfrm>
              <a:off x="6511900" y="445242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343" name="Google Shape;2343;p7"/>
            <p:cNvSpPr/>
            <p:nvPr/>
          </p:nvSpPr>
          <p:spPr>
            <a:xfrm>
              <a:off x="6511900" y="460292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344" name="Google Shape;2344;p7"/>
            <p:cNvSpPr/>
            <p:nvPr/>
          </p:nvSpPr>
          <p:spPr>
            <a:xfrm>
              <a:off x="6511900" y="5204975"/>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345" name="Google Shape;2345;p7"/>
            <p:cNvSpPr/>
            <p:nvPr/>
          </p:nvSpPr>
          <p:spPr>
            <a:xfrm>
              <a:off x="6662400" y="6896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346" name="Google Shape;2346;p7"/>
            <p:cNvSpPr/>
            <p:nvPr/>
          </p:nvSpPr>
          <p:spPr>
            <a:xfrm>
              <a:off x="6662400" y="159270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347" name="Google Shape;2347;p7"/>
            <p:cNvSpPr/>
            <p:nvPr/>
          </p:nvSpPr>
          <p:spPr>
            <a:xfrm>
              <a:off x="6662400" y="26462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grpSp>
      <p:grpSp>
        <p:nvGrpSpPr>
          <p:cNvPr id="2348" name="Google Shape;2348;p7"/>
          <p:cNvGrpSpPr/>
          <p:nvPr/>
        </p:nvGrpSpPr>
        <p:grpSpPr>
          <a:xfrm rot="10800000">
            <a:off x="10243269" y="38276"/>
            <a:ext cx="1521044" cy="6781736"/>
            <a:chOff x="5608825" y="238125"/>
            <a:chExt cx="1174975" cy="5238750"/>
          </a:xfrm>
        </p:grpSpPr>
        <p:sp>
          <p:nvSpPr>
            <p:cNvPr id="2349" name="Google Shape;2349;p7"/>
            <p:cNvSpPr/>
            <p:nvPr/>
          </p:nvSpPr>
          <p:spPr>
            <a:xfrm>
              <a:off x="5608825" y="38862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350" name="Google Shape;2350;p7"/>
            <p:cNvSpPr/>
            <p:nvPr/>
          </p:nvSpPr>
          <p:spPr>
            <a:xfrm>
              <a:off x="5608825" y="23452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351" name="Google Shape;2351;p7"/>
            <p:cNvSpPr/>
            <p:nvPr/>
          </p:nvSpPr>
          <p:spPr>
            <a:xfrm>
              <a:off x="5608825" y="27968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352" name="Google Shape;2352;p7"/>
            <p:cNvSpPr/>
            <p:nvPr/>
          </p:nvSpPr>
          <p:spPr>
            <a:xfrm>
              <a:off x="5608825" y="41514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353" name="Google Shape;2353;p7"/>
            <p:cNvSpPr/>
            <p:nvPr/>
          </p:nvSpPr>
          <p:spPr>
            <a:xfrm>
              <a:off x="5759350" y="38862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354" name="Google Shape;2354;p7"/>
            <p:cNvSpPr/>
            <p:nvPr/>
          </p:nvSpPr>
          <p:spPr>
            <a:xfrm>
              <a:off x="5759350" y="6896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355" name="Google Shape;2355;p7"/>
            <p:cNvSpPr/>
            <p:nvPr/>
          </p:nvSpPr>
          <p:spPr>
            <a:xfrm>
              <a:off x="5759350" y="9906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356" name="Google Shape;2356;p7"/>
            <p:cNvSpPr/>
            <p:nvPr/>
          </p:nvSpPr>
          <p:spPr>
            <a:xfrm>
              <a:off x="5759350" y="159270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357" name="Google Shape;2357;p7"/>
            <p:cNvSpPr/>
            <p:nvPr/>
          </p:nvSpPr>
          <p:spPr>
            <a:xfrm>
              <a:off x="5759350" y="174322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358" name="Google Shape;2358;p7"/>
            <p:cNvSpPr/>
            <p:nvPr/>
          </p:nvSpPr>
          <p:spPr>
            <a:xfrm>
              <a:off x="5759350" y="20442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359" name="Google Shape;2359;p7"/>
            <p:cNvSpPr/>
            <p:nvPr/>
          </p:nvSpPr>
          <p:spPr>
            <a:xfrm>
              <a:off x="5759350" y="21947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360" name="Google Shape;2360;p7"/>
            <p:cNvSpPr/>
            <p:nvPr/>
          </p:nvSpPr>
          <p:spPr>
            <a:xfrm>
              <a:off x="5759350" y="23452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361" name="Google Shape;2361;p7"/>
            <p:cNvSpPr/>
            <p:nvPr/>
          </p:nvSpPr>
          <p:spPr>
            <a:xfrm>
              <a:off x="5759350" y="294730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362" name="Google Shape;2362;p7"/>
            <p:cNvSpPr/>
            <p:nvPr/>
          </p:nvSpPr>
          <p:spPr>
            <a:xfrm>
              <a:off x="5759350" y="30978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363" name="Google Shape;2363;p7"/>
            <p:cNvSpPr/>
            <p:nvPr/>
          </p:nvSpPr>
          <p:spPr>
            <a:xfrm>
              <a:off x="5759350" y="32483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364" name="Google Shape;2364;p7"/>
            <p:cNvSpPr/>
            <p:nvPr/>
          </p:nvSpPr>
          <p:spPr>
            <a:xfrm>
              <a:off x="5759350" y="385037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365" name="Google Shape;2365;p7"/>
            <p:cNvSpPr/>
            <p:nvPr/>
          </p:nvSpPr>
          <p:spPr>
            <a:xfrm>
              <a:off x="5759350" y="400087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366" name="Google Shape;2366;p7"/>
            <p:cNvSpPr/>
            <p:nvPr/>
          </p:nvSpPr>
          <p:spPr>
            <a:xfrm>
              <a:off x="5759350" y="44524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367" name="Google Shape;2367;p7"/>
            <p:cNvSpPr/>
            <p:nvPr/>
          </p:nvSpPr>
          <p:spPr>
            <a:xfrm>
              <a:off x="5759350" y="46029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368" name="Google Shape;2368;p7"/>
            <p:cNvSpPr/>
            <p:nvPr/>
          </p:nvSpPr>
          <p:spPr>
            <a:xfrm>
              <a:off x="5759350" y="47534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369" name="Google Shape;2369;p7"/>
            <p:cNvSpPr/>
            <p:nvPr/>
          </p:nvSpPr>
          <p:spPr>
            <a:xfrm>
              <a:off x="5759350" y="505445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370" name="Google Shape;2370;p7"/>
            <p:cNvSpPr/>
            <p:nvPr/>
          </p:nvSpPr>
          <p:spPr>
            <a:xfrm>
              <a:off x="5909850" y="2381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371" name="Google Shape;2371;p7"/>
            <p:cNvSpPr/>
            <p:nvPr/>
          </p:nvSpPr>
          <p:spPr>
            <a:xfrm>
              <a:off x="5909850" y="53912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372" name="Google Shape;2372;p7"/>
            <p:cNvSpPr/>
            <p:nvPr/>
          </p:nvSpPr>
          <p:spPr>
            <a:xfrm>
              <a:off x="5909850" y="8401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373" name="Google Shape;2373;p7"/>
            <p:cNvSpPr/>
            <p:nvPr/>
          </p:nvSpPr>
          <p:spPr>
            <a:xfrm>
              <a:off x="5909850" y="9906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374" name="Google Shape;2374;p7"/>
            <p:cNvSpPr/>
            <p:nvPr/>
          </p:nvSpPr>
          <p:spPr>
            <a:xfrm>
              <a:off x="5909850" y="159270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375" name="Google Shape;2375;p7"/>
            <p:cNvSpPr/>
            <p:nvPr/>
          </p:nvSpPr>
          <p:spPr>
            <a:xfrm>
              <a:off x="5909850" y="21947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376" name="Google Shape;2376;p7"/>
            <p:cNvSpPr/>
            <p:nvPr/>
          </p:nvSpPr>
          <p:spPr>
            <a:xfrm>
              <a:off x="5909850" y="23452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377" name="Google Shape;2377;p7"/>
            <p:cNvSpPr/>
            <p:nvPr/>
          </p:nvSpPr>
          <p:spPr>
            <a:xfrm>
              <a:off x="5909850" y="24957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378" name="Google Shape;2378;p7"/>
            <p:cNvSpPr/>
            <p:nvPr/>
          </p:nvSpPr>
          <p:spPr>
            <a:xfrm>
              <a:off x="5909850" y="33988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379" name="Google Shape;2379;p7"/>
            <p:cNvSpPr/>
            <p:nvPr/>
          </p:nvSpPr>
          <p:spPr>
            <a:xfrm>
              <a:off x="5909850" y="41514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380" name="Google Shape;2380;p7"/>
            <p:cNvSpPr/>
            <p:nvPr/>
          </p:nvSpPr>
          <p:spPr>
            <a:xfrm>
              <a:off x="5909850" y="46029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381" name="Google Shape;2381;p7"/>
            <p:cNvSpPr/>
            <p:nvPr/>
          </p:nvSpPr>
          <p:spPr>
            <a:xfrm>
              <a:off x="5909850" y="47534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382" name="Google Shape;2382;p7"/>
            <p:cNvSpPr/>
            <p:nvPr/>
          </p:nvSpPr>
          <p:spPr>
            <a:xfrm>
              <a:off x="5909850" y="53554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383" name="Google Shape;2383;p7"/>
            <p:cNvSpPr/>
            <p:nvPr/>
          </p:nvSpPr>
          <p:spPr>
            <a:xfrm>
              <a:off x="6060375" y="2381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384" name="Google Shape;2384;p7"/>
            <p:cNvSpPr/>
            <p:nvPr/>
          </p:nvSpPr>
          <p:spPr>
            <a:xfrm>
              <a:off x="6060375" y="38862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385" name="Google Shape;2385;p7"/>
            <p:cNvSpPr/>
            <p:nvPr/>
          </p:nvSpPr>
          <p:spPr>
            <a:xfrm>
              <a:off x="6060375" y="8401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386" name="Google Shape;2386;p7"/>
            <p:cNvSpPr/>
            <p:nvPr/>
          </p:nvSpPr>
          <p:spPr>
            <a:xfrm>
              <a:off x="6060375" y="11411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387" name="Google Shape;2387;p7"/>
            <p:cNvSpPr/>
            <p:nvPr/>
          </p:nvSpPr>
          <p:spPr>
            <a:xfrm>
              <a:off x="6060375" y="18937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388" name="Google Shape;2388;p7"/>
            <p:cNvSpPr/>
            <p:nvPr/>
          </p:nvSpPr>
          <p:spPr>
            <a:xfrm>
              <a:off x="6060375" y="20442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389" name="Google Shape;2389;p7"/>
            <p:cNvSpPr/>
            <p:nvPr/>
          </p:nvSpPr>
          <p:spPr>
            <a:xfrm>
              <a:off x="6060375" y="36998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390" name="Google Shape;2390;p7"/>
            <p:cNvSpPr/>
            <p:nvPr/>
          </p:nvSpPr>
          <p:spPr>
            <a:xfrm>
              <a:off x="6060375" y="400087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391" name="Google Shape;2391;p7"/>
            <p:cNvSpPr/>
            <p:nvPr/>
          </p:nvSpPr>
          <p:spPr>
            <a:xfrm>
              <a:off x="6210875" y="2381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392" name="Google Shape;2392;p7"/>
            <p:cNvSpPr/>
            <p:nvPr/>
          </p:nvSpPr>
          <p:spPr>
            <a:xfrm>
              <a:off x="6210875" y="6896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393" name="Google Shape;2393;p7"/>
            <p:cNvSpPr/>
            <p:nvPr/>
          </p:nvSpPr>
          <p:spPr>
            <a:xfrm>
              <a:off x="6210875" y="23452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394" name="Google Shape;2394;p7"/>
            <p:cNvSpPr/>
            <p:nvPr/>
          </p:nvSpPr>
          <p:spPr>
            <a:xfrm>
              <a:off x="6210875" y="32483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395" name="Google Shape;2395;p7"/>
            <p:cNvSpPr/>
            <p:nvPr/>
          </p:nvSpPr>
          <p:spPr>
            <a:xfrm>
              <a:off x="6210875" y="36998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396" name="Google Shape;2396;p7"/>
            <p:cNvSpPr/>
            <p:nvPr/>
          </p:nvSpPr>
          <p:spPr>
            <a:xfrm>
              <a:off x="6361375" y="14422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397" name="Google Shape;2397;p7"/>
            <p:cNvSpPr/>
            <p:nvPr/>
          </p:nvSpPr>
          <p:spPr>
            <a:xfrm>
              <a:off x="6361375" y="2646275"/>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398" name="Google Shape;2398;p7"/>
            <p:cNvSpPr/>
            <p:nvPr/>
          </p:nvSpPr>
          <p:spPr>
            <a:xfrm>
              <a:off x="6662400" y="49039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grpSp>
      <p:sp>
        <p:nvSpPr>
          <p:cNvPr id="2399" name="Google Shape;2399;p7"/>
          <p:cNvSpPr txBox="1">
            <a:spLocks noGrp="1"/>
          </p:cNvSpPr>
          <p:nvPr>
            <p:ph type="sldNum" idx="12"/>
          </p:nvPr>
        </p:nvSpPr>
        <p:spPr>
          <a:xfrm>
            <a:off x="122041" y="6293601"/>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uk-UA" smtClean="0"/>
              <a:pPr/>
              <a:t>‹#›</a:t>
            </a:fld>
            <a:endParaRPr lang="uk-UA"/>
          </a:p>
        </p:txBody>
      </p:sp>
    </p:spTree>
    <p:extLst>
      <p:ext uri="{BB962C8B-B14F-4D97-AF65-F5344CB8AC3E}">
        <p14:creationId xmlns:p14="http://schemas.microsoft.com/office/powerpoint/2010/main" val="70538484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Image background">
  <p:cSld name="Image background">
    <p:bg>
      <p:bgPr>
        <a:solidFill>
          <a:srgbClr val="1D1D1B"/>
        </a:solidFill>
        <a:effectLst/>
      </p:bgPr>
    </p:bg>
    <p:spTree>
      <p:nvGrpSpPr>
        <p:cNvPr id="1" name="Shape 3506"/>
        <p:cNvGrpSpPr/>
        <p:nvPr/>
      </p:nvGrpSpPr>
      <p:grpSpPr>
        <a:xfrm>
          <a:off x="0" y="0"/>
          <a:ext cx="0" cy="0"/>
          <a:chOff x="0" y="0"/>
          <a:chExt cx="0" cy="0"/>
        </a:xfrm>
      </p:grpSpPr>
      <p:grpSp>
        <p:nvGrpSpPr>
          <p:cNvPr id="3507" name="Google Shape;3507;p12"/>
          <p:cNvGrpSpPr/>
          <p:nvPr/>
        </p:nvGrpSpPr>
        <p:grpSpPr>
          <a:xfrm>
            <a:off x="10438143" y="38264"/>
            <a:ext cx="1715872" cy="6781736"/>
            <a:chOff x="6367294" y="28698"/>
            <a:chExt cx="1286904" cy="5086302"/>
          </a:xfrm>
        </p:grpSpPr>
        <p:sp>
          <p:nvSpPr>
            <p:cNvPr id="3508" name="Google Shape;3508;p12"/>
            <p:cNvSpPr/>
            <p:nvPr/>
          </p:nvSpPr>
          <p:spPr>
            <a:xfrm rot="10800000">
              <a:off x="7536331" y="613204"/>
              <a:ext cx="117867" cy="117867"/>
            </a:xfrm>
            <a:custGeom>
              <a:avLst/>
              <a:gdLst/>
              <a:ahLst/>
              <a:cxnLst/>
              <a:rect l="0" t="0" r="0" b="0"/>
              <a:pathLst>
                <a:path w="4856" h="4856" extrusionOk="0">
                  <a:moveTo>
                    <a:pt x="0" y="0"/>
                  </a:moveTo>
                  <a:lnTo>
                    <a:pt x="0" y="4855"/>
                  </a:lnTo>
                  <a:lnTo>
                    <a:pt x="4855" y="4855"/>
                  </a:lnTo>
                  <a:lnTo>
                    <a:pt x="4855" y="0"/>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509" name="Google Shape;3509;p12"/>
            <p:cNvSpPr/>
            <p:nvPr/>
          </p:nvSpPr>
          <p:spPr>
            <a:xfrm rot="10800000">
              <a:off x="7244066" y="2659036"/>
              <a:ext cx="117867" cy="117892"/>
            </a:xfrm>
            <a:custGeom>
              <a:avLst/>
              <a:gdLst/>
              <a:ahLst/>
              <a:cxnLst/>
              <a:rect l="0" t="0" r="0" b="0"/>
              <a:pathLst>
                <a:path w="4856" h="4857" extrusionOk="0">
                  <a:moveTo>
                    <a:pt x="0" y="1"/>
                  </a:moveTo>
                  <a:lnTo>
                    <a:pt x="0" y="4856"/>
                  </a:lnTo>
                  <a:lnTo>
                    <a:pt x="4855" y="4856"/>
                  </a:lnTo>
                  <a:lnTo>
                    <a:pt x="4855" y="1"/>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510" name="Google Shape;3510;p12"/>
            <p:cNvSpPr/>
            <p:nvPr/>
          </p:nvSpPr>
          <p:spPr>
            <a:xfrm rot="10800000">
              <a:off x="7244066" y="174818"/>
              <a:ext cx="117867" cy="117867"/>
            </a:xfrm>
            <a:custGeom>
              <a:avLst/>
              <a:gdLst/>
              <a:ahLst/>
              <a:cxnLst/>
              <a:rect l="0" t="0" r="0" b="0"/>
              <a:pathLst>
                <a:path w="4856" h="4856" extrusionOk="0">
                  <a:moveTo>
                    <a:pt x="0" y="0"/>
                  </a:moveTo>
                  <a:lnTo>
                    <a:pt x="0" y="4856"/>
                  </a:lnTo>
                  <a:lnTo>
                    <a:pt x="4855" y="4856"/>
                  </a:lnTo>
                  <a:lnTo>
                    <a:pt x="4855" y="0"/>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511" name="Google Shape;3511;p12"/>
            <p:cNvSpPr/>
            <p:nvPr/>
          </p:nvSpPr>
          <p:spPr>
            <a:xfrm rot="10800000">
              <a:off x="6659535" y="4266482"/>
              <a:ext cx="117892" cy="117867"/>
            </a:xfrm>
            <a:custGeom>
              <a:avLst/>
              <a:gdLst/>
              <a:ahLst/>
              <a:cxnLst/>
              <a:rect l="0" t="0" r="0" b="0"/>
              <a:pathLst>
                <a:path w="4857" h="4856" extrusionOk="0">
                  <a:moveTo>
                    <a:pt x="1" y="0"/>
                  </a:moveTo>
                  <a:lnTo>
                    <a:pt x="1" y="4855"/>
                  </a:lnTo>
                  <a:lnTo>
                    <a:pt x="4856" y="4855"/>
                  </a:lnTo>
                  <a:lnTo>
                    <a:pt x="4856" y="0"/>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512" name="Google Shape;3512;p12"/>
            <p:cNvSpPr/>
            <p:nvPr/>
          </p:nvSpPr>
          <p:spPr>
            <a:xfrm rot="10800000">
              <a:off x="7536331" y="4704867"/>
              <a:ext cx="117867" cy="117892"/>
            </a:xfrm>
            <a:custGeom>
              <a:avLst/>
              <a:gdLst/>
              <a:ahLst/>
              <a:cxnLst/>
              <a:rect l="0" t="0" r="0" b="0"/>
              <a:pathLst>
                <a:path w="4856" h="4857" extrusionOk="0">
                  <a:moveTo>
                    <a:pt x="0" y="1"/>
                  </a:moveTo>
                  <a:lnTo>
                    <a:pt x="0" y="4856"/>
                  </a:lnTo>
                  <a:lnTo>
                    <a:pt x="4855" y="4856"/>
                  </a:lnTo>
                  <a:lnTo>
                    <a:pt x="4855" y="1"/>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513" name="Google Shape;3513;p12"/>
            <p:cNvSpPr/>
            <p:nvPr/>
          </p:nvSpPr>
          <p:spPr>
            <a:xfrm rot="10800000">
              <a:off x="7536331" y="4558747"/>
              <a:ext cx="117867" cy="117867"/>
            </a:xfrm>
            <a:custGeom>
              <a:avLst/>
              <a:gdLst/>
              <a:ahLst/>
              <a:cxnLst/>
              <a:rect l="0" t="0" r="0" b="0"/>
              <a:pathLst>
                <a:path w="4856" h="4856" extrusionOk="0">
                  <a:moveTo>
                    <a:pt x="0" y="0"/>
                  </a:moveTo>
                  <a:lnTo>
                    <a:pt x="0" y="4855"/>
                  </a:lnTo>
                  <a:lnTo>
                    <a:pt x="4855" y="4855"/>
                  </a:lnTo>
                  <a:lnTo>
                    <a:pt x="4855" y="0"/>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514" name="Google Shape;3514;p12"/>
            <p:cNvSpPr/>
            <p:nvPr/>
          </p:nvSpPr>
          <p:spPr>
            <a:xfrm rot="10800000">
              <a:off x="7536331" y="4266482"/>
              <a:ext cx="117867" cy="117867"/>
            </a:xfrm>
            <a:custGeom>
              <a:avLst/>
              <a:gdLst/>
              <a:ahLst/>
              <a:cxnLst/>
              <a:rect l="0" t="0" r="0" b="0"/>
              <a:pathLst>
                <a:path w="4856" h="4856" extrusionOk="0">
                  <a:moveTo>
                    <a:pt x="0" y="0"/>
                  </a:moveTo>
                  <a:lnTo>
                    <a:pt x="0" y="4855"/>
                  </a:lnTo>
                  <a:lnTo>
                    <a:pt x="4855" y="4855"/>
                  </a:lnTo>
                  <a:lnTo>
                    <a:pt x="4855" y="0"/>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515" name="Google Shape;3515;p12"/>
            <p:cNvSpPr/>
            <p:nvPr/>
          </p:nvSpPr>
          <p:spPr>
            <a:xfrm rot="10800000">
              <a:off x="7536331" y="3974217"/>
              <a:ext cx="117867" cy="117867"/>
            </a:xfrm>
            <a:custGeom>
              <a:avLst/>
              <a:gdLst/>
              <a:ahLst/>
              <a:cxnLst/>
              <a:rect l="0" t="0" r="0" b="0"/>
              <a:pathLst>
                <a:path w="4856" h="4856" extrusionOk="0">
                  <a:moveTo>
                    <a:pt x="0" y="0"/>
                  </a:moveTo>
                  <a:lnTo>
                    <a:pt x="0" y="4855"/>
                  </a:lnTo>
                  <a:lnTo>
                    <a:pt x="4855" y="4855"/>
                  </a:lnTo>
                  <a:lnTo>
                    <a:pt x="4855" y="0"/>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516" name="Google Shape;3516;p12"/>
            <p:cNvSpPr/>
            <p:nvPr/>
          </p:nvSpPr>
          <p:spPr>
            <a:xfrm rot="10800000">
              <a:off x="7536331" y="3828096"/>
              <a:ext cx="117867" cy="117867"/>
            </a:xfrm>
            <a:custGeom>
              <a:avLst/>
              <a:gdLst/>
              <a:ahLst/>
              <a:cxnLst/>
              <a:rect l="0" t="0" r="0" b="0"/>
              <a:pathLst>
                <a:path w="4856" h="4856" extrusionOk="0">
                  <a:moveTo>
                    <a:pt x="0" y="0"/>
                  </a:moveTo>
                  <a:lnTo>
                    <a:pt x="0" y="4856"/>
                  </a:lnTo>
                  <a:lnTo>
                    <a:pt x="4855" y="4856"/>
                  </a:lnTo>
                  <a:lnTo>
                    <a:pt x="4855" y="0"/>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517" name="Google Shape;3517;p12"/>
            <p:cNvSpPr/>
            <p:nvPr/>
          </p:nvSpPr>
          <p:spPr>
            <a:xfrm rot="10800000">
              <a:off x="7536331" y="3681951"/>
              <a:ext cx="117867" cy="117892"/>
            </a:xfrm>
            <a:custGeom>
              <a:avLst/>
              <a:gdLst/>
              <a:ahLst/>
              <a:cxnLst/>
              <a:rect l="0" t="0" r="0" b="0"/>
              <a:pathLst>
                <a:path w="4856" h="4857" extrusionOk="0">
                  <a:moveTo>
                    <a:pt x="0" y="1"/>
                  </a:moveTo>
                  <a:lnTo>
                    <a:pt x="0" y="4856"/>
                  </a:lnTo>
                  <a:lnTo>
                    <a:pt x="4855" y="4856"/>
                  </a:lnTo>
                  <a:lnTo>
                    <a:pt x="4855" y="1"/>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518" name="Google Shape;3518;p12"/>
            <p:cNvSpPr/>
            <p:nvPr/>
          </p:nvSpPr>
          <p:spPr>
            <a:xfrm rot="10800000">
              <a:off x="7536331" y="3535831"/>
              <a:ext cx="117867" cy="117867"/>
            </a:xfrm>
            <a:custGeom>
              <a:avLst/>
              <a:gdLst/>
              <a:ahLst/>
              <a:cxnLst/>
              <a:rect l="0" t="0" r="0" b="0"/>
              <a:pathLst>
                <a:path w="4856" h="4856" extrusionOk="0">
                  <a:moveTo>
                    <a:pt x="0" y="0"/>
                  </a:moveTo>
                  <a:lnTo>
                    <a:pt x="0" y="4856"/>
                  </a:lnTo>
                  <a:lnTo>
                    <a:pt x="4855" y="4856"/>
                  </a:lnTo>
                  <a:lnTo>
                    <a:pt x="4855" y="0"/>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519" name="Google Shape;3519;p12"/>
            <p:cNvSpPr/>
            <p:nvPr/>
          </p:nvSpPr>
          <p:spPr>
            <a:xfrm rot="10800000">
              <a:off x="7536331" y="3097445"/>
              <a:ext cx="117867" cy="117867"/>
            </a:xfrm>
            <a:custGeom>
              <a:avLst/>
              <a:gdLst/>
              <a:ahLst/>
              <a:cxnLst/>
              <a:rect l="0" t="0" r="0" b="0"/>
              <a:pathLst>
                <a:path w="4856" h="4856" extrusionOk="0">
                  <a:moveTo>
                    <a:pt x="0" y="1"/>
                  </a:moveTo>
                  <a:lnTo>
                    <a:pt x="0" y="4856"/>
                  </a:lnTo>
                  <a:lnTo>
                    <a:pt x="4855" y="4856"/>
                  </a:lnTo>
                  <a:lnTo>
                    <a:pt x="4855" y="1"/>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520" name="Google Shape;3520;p12"/>
            <p:cNvSpPr/>
            <p:nvPr/>
          </p:nvSpPr>
          <p:spPr>
            <a:xfrm rot="10800000">
              <a:off x="7536331" y="2951301"/>
              <a:ext cx="117867" cy="117867"/>
            </a:xfrm>
            <a:custGeom>
              <a:avLst/>
              <a:gdLst/>
              <a:ahLst/>
              <a:cxnLst/>
              <a:rect l="0" t="0" r="0" b="0"/>
              <a:pathLst>
                <a:path w="4856" h="4856" extrusionOk="0">
                  <a:moveTo>
                    <a:pt x="0" y="0"/>
                  </a:moveTo>
                  <a:lnTo>
                    <a:pt x="0" y="4855"/>
                  </a:lnTo>
                  <a:lnTo>
                    <a:pt x="4855" y="4855"/>
                  </a:lnTo>
                  <a:lnTo>
                    <a:pt x="4855" y="0"/>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521" name="Google Shape;3521;p12"/>
            <p:cNvSpPr/>
            <p:nvPr/>
          </p:nvSpPr>
          <p:spPr>
            <a:xfrm rot="10800000">
              <a:off x="7536331" y="2805180"/>
              <a:ext cx="117867" cy="117867"/>
            </a:xfrm>
            <a:custGeom>
              <a:avLst/>
              <a:gdLst/>
              <a:ahLst/>
              <a:cxnLst/>
              <a:rect l="0" t="0" r="0" b="0"/>
              <a:pathLst>
                <a:path w="4856" h="4856" extrusionOk="0">
                  <a:moveTo>
                    <a:pt x="0" y="1"/>
                  </a:moveTo>
                  <a:lnTo>
                    <a:pt x="0" y="4856"/>
                  </a:lnTo>
                  <a:lnTo>
                    <a:pt x="4855" y="4856"/>
                  </a:lnTo>
                  <a:lnTo>
                    <a:pt x="4855" y="1"/>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522" name="Google Shape;3522;p12"/>
            <p:cNvSpPr/>
            <p:nvPr/>
          </p:nvSpPr>
          <p:spPr>
            <a:xfrm rot="10800000">
              <a:off x="7536331" y="2659036"/>
              <a:ext cx="117867" cy="117892"/>
            </a:xfrm>
            <a:custGeom>
              <a:avLst/>
              <a:gdLst/>
              <a:ahLst/>
              <a:cxnLst/>
              <a:rect l="0" t="0" r="0" b="0"/>
              <a:pathLst>
                <a:path w="4856" h="4857" extrusionOk="0">
                  <a:moveTo>
                    <a:pt x="0" y="1"/>
                  </a:moveTo>
                  <a:lnTo>
                    <a:pt x="0" y="4856"/>
                  </a:lnTo>
                  <a:lnTo>
                    <a:pt x="4855" y="4856"/>
                  </a:lnTo>
                  <a:lnTo>
                    <a:pt x="4855" y="1"/>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523" name="Google Shape;3523;p12"/>
            <p:cNvSpPr/>
            <p:nvPr/>
          </p:nvSpPr>
          <p:spPr>
            <a:xfrm rot="10800000">
              <a:off x="7536331" y="2512915"/>
              <a:ext cx="117867" cy="117867"/>
            </a:xfrm>
            <a:custGeom>
              <a:avLst/>
              <a:gdLst/>
              <a:ahLst/>
              <a:cxnLst/>
              <a:rect l="0" t="0" r="0" b="0"/>
              <a:pathLst>
                <a:path w="4856" h="4856" extrusionOk="0">
                  <a:moveTo>
                    <a:pt x="0" y="0"/>
                  </a:moveTo>
                  <a:lnTo>
                    <a:pt x="0" y="4856"/>
                  </a:lnTo>
                  <a:lnTo>
                    <a:pt x="4855" y="4856"/>
                  </a:lnTo>
                  <a:lnTo>
                    <a:pt x="4855" y="0"/>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524" name="Google Shape;3524;p12"/>
            <p:cNvSpPr/>
            <p:nvPr/>
          </p:nvSpPr>
          <p:spPr>
            <a:xfrm rot="10800000">
              <a:off x="7536331" y="2366770"/>
              <a:ext cx="117867" cy="117892"/>
            </a:xfrm>
            <a:custGeom>
              <a:avLst/>
              <a:gdLst/>
              <a:ahLst/>
              <a:cxnLst/>
              <a:rect l="0" t="0" r="0" b="0"/>
              <a:pathLst>
                <a:path w="4856" h="4857" extrusionOk="0">
                  <a:moveTo>
                    <a:pt x="0" y="1"/>
                  </a:moveTo>
                  <a:lnTo>
                    <a:pt x="0" y="4856"/>
                  </a:lnTo>
                  <a:lnTo>
                    <a:pt x="4855" y="4856"/>
                  </a:lnTo>
                  <a:lnTo>
                    <a:pt x="4855" y="1"/>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525" name="Google Shape;3525;p12"/>
            <p:cNvSpPr/>
            <p:nvPr/>
          </p:nvSpPr>
          <p:spPr>
            <a:xfrm rot="10800000">
              <a:off x="7536331" y="2220650"/>
              <a:ext cx="117867" cy="117867"/>
            </a:xfrm>
            <a:custGeom>
              <a:avLst/>
              <a:gdLst/>
              <a:ahLst/>
              <a:cxnLst/>
              <a:rect l="0" t="0" r="0" b="0"/>
              <a:pathLst>
                <a:path w="4856" h="4856" extrusionOk="0">
                  <a:moveTo>
                    <a:pt x="0" y="0"/>
                  </a:moveTo>
                  <a:lnTo>
                    <a:pt x="0" y="4855"/>
                  </a:lnTo>
                  <a:lnTo>
                    <a:pt x="4855" y="4855"/>
                  </a:lnTo>
                  <a:lnTo>
                    <a:pt x="4855" y="0"/>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526" name="Google Shape;3526;p12"/>
            <p:cNvSpPr/>
            <p:nvPr/>
          </p:nvSpPr>
          <p:spPr>
            <a:xfrm rot="10800000">
              <a:off x="7536331" y="2074529"/>
              <a:ext cx="117867" cy="117867"/>
            </a:xfrm>
            <a:custGeom>
              <a:avLst/>
              <a:gdLst/>
              <a:ahLst/>
              <a:cxnLst/>
              <a:rect l="0" t="0" r="0" b="0"/>
              <a:pathLst>
                <a:path w="4856" h="4856" extrusionOk="0">
                  <a:moveTo>
                    <a:pt x="0" y="1"/>
                  </a:moveTo>
                  <a:lnTo>
                    <a:pt x="0" y="4856"/>
                  </a:lnTo>
                  <a:lnTo>
                    <a:pt x="4855" y="4856"/>
                  </a:lnTo>
                  <a:lnTo>
                    <a:pt x="4855" y="1"/>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527" name="Google Shape;3527;p12"/>
            <p:cNvSpPr/>
            <p:nvPr/>
          </p:nvSpPr>
          <p:spPr>
            <a:xfrm rot="10800000">
              <a:off x="7536331" y="1928385"/>
              <a:ext cx="117867" cy="117867"/>
            </a:xfrm>
            <a:custGeom>
              <a:avLst/>
              <a:gdLst/>
              <a:ahLst/>
              <a:cxnLst/>
              <a:rect l="0" t="0" r="0" b="0"/>
              <a:pathLst>
                <a:path w="4856" h="4856" extrusionOk="0">
                  <a:moveTo>
                    <a:pt x="0" y="0"/>
                  </a:moveTo>
                  <a:lnTo>
                    <a:pt x="0" y="4855"/>
                  </a:lnTo>
                  <a:lnTo>
                    <a:pt x="4855" y="4855"/>
                  </a:lnTo>
                  <a:lnTo>
                    <a:pt x="4855" y="0"/>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528" name="Google Shape;3528;p12"/>
            <p:cNvSpPr/>
            <p:nvPr/>
          </p:nvSpPr>
          <p:spPr>
            <a:xfrm rot="10800000">
              <a:off x="7536331" y="1782264"/>
              <a:ext cx="117867" cy="117867"/>
            </a:xfrm>
            <a:custGeom>
              <a:avLst/>
              <a:gdLst/>
              <a:ahLst/>
              <a:cxnLst/>
              <a:rect l="0" t="0" r="0" b="0"/>
              <a:pathLst>
                <a:path w="4856" h="4856" extrusionOk="0">
                  <a:moveTo>
                    <a:pt x="0" y="1"/>
                  </a:moveTo>
                  <a:lnTo>
                    <a:pt x="0" y="4856"/>
                  </a:lnTo>
                  <a:lnTo>
                    <a:pt x="4855" y="4856"/>
                  </a:lnTo>
                  <a:lnTo>
                    <a:pt x="4855" y="1"/>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529" name="Google Shape;3529;p12"/>
            <p:cNvSpPr/>
            <p:nvPr/>
          </p:nvSpPr>
          <p:spPr>
            <a:xfrm rot="10800000">
              <a:off x="7536331" y="1489999"/>
              <a:ext cx="117867" cy="117867"/>
            </a:xfrm>
            <a:custGeom>
              <a:avLst/>
              <a:gdLst/>
              <a:ahLst/>
              <a:cxnLst/>
              <a:rect l="0" t="0" r="0" b="0"/>
              <a:pathLst>
                <a:path w="4856" h="4856" extrusionOk="0">
                  <a:moveTo>
                    <a:pt x="0" y="0"/>
                  </a:moveTo>
                  <a:lnTo>
                    <a:pt x="0" y="4856"/>
                  </a:lnTo>
                  <a:lnTo>
                    <a:pt x="4855" y="4856"/>
                  </a:lnTo>
                  <a:lnTo>
                    <a:pt x="4855" y="0"/>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530" name="Google Shape;3530;p12"/>
            <p:cNvSpPr/>
            <p:nvPr/>
          </p:nvSpPr>
          <p:spPr>
            <a:xfrm rot="10800000">
              <a:off x="7536331" y="1197734"/>
              <a:ext cx="117867" cy="117867"/>
            </a:xfrm>
            <a:custGeom>
              <a:avLst/>
              <a:gdLst/>
              <a:ahLst/>
              <a:cxnLst/>
              <a:rect l="0" t="0" r="0" b="0"/>
              <a:pathLst>
                <a:path w="4856" h="4856" extrusionOk="0">
                  <a:moveTo>
                    <a:pt x="0" y="0"/>
                  </a:moveTo>
                  <a:lnTo>
                    <a:pt x="0" y="4856"/>
                  </a:lnTo>
                  <a:lnTo>
                    <a:pt x="4855" y="4856"/>
                  </a:lnTo>
                  <a:lnTo>
                    <a:pt x="4855" y="0"/>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531" name="Google Shape;3531;p12"/>
            <p:cNvSpPr/>
            <p:nvPr/>
          </p:nvSpPr>
          <p:spPr>
            <a:xfrm rot="10800000">
              <a:off x="7536331" y="1051613"/>
              <a:ext cx="117867" cy="117867"/>
            </a:xfrm>
            <a:custGeom>
              <a:avLst/>
              <a:gdLst/>
              <a:ahLst/>
              <a:cxnLst/>
              <a:rect l="0" t="0" r="0" b="0"/>
              <a:pathLst>
                <a:path w="4856" h="4856" extrusionOk="0">
                  <a:moveTo>
                    <a:pt x="0" y="1"/>
                  </a:moveTo>
                  <a:lnTo>
                    <a:pt x="0" y="4856"/>
                  </a:lnTo>
                  <a:lnTo>
                    <a:pt x="4855" y="4856"/>
                  </a:lnTo>
                  <a:lnTo>
                    <a:pt x="4855" y="1"/>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532" name="Google Shape;3532;p12"/>
            <p:cNvSpPr/>
            <p:nvPr/>
          </p:nvSpPr>
          <p:spPr>
            <a:xfrm rot="10800000">
              <a:off x="7536331" y="905469"/>
              <a:ext cx="117867" cy="117867"/>
            </a:xfrm>
            <a:custGeom>
              <a:avLst/>
              <a:gdLst/>
              <a:ahLst/>
              <a:cxnLst/>
              <a:rect l="0" t="0" r="0" b="0"/>
              <a:pathLst>
                <a:path w="4856" h="4856" extrusionOk="0">
                  <a:moveTo>
                    <a:pt x="0" y="0"/>
                  </a:moveTo>
                  <a:lnTo>
                    <a:pt x="0" y="4855"/>
                  </a:lnTo>
                  <a:lnTo>
                    <a:pt x="4855" y="4855"/>
                  </a:lnTo>
                  <a:lnTo>
                    <a:pt x="4855" y="0"/>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533" name="Google Shape;3533;p12"/>
            <p:cNvSpPr/>
            <p:nvPr/>
          </p:nvSpPr>
          <p:spPr>
            <a:xfrm rot="10800000">
              <a:off x="7536331" y="759348"/>
              <a:ext cx="117867" cy="117867"/>
            </a:xfrm>
            <a:custGeom>
              <a:avLst/>
              <a:gdLst/>
              <a:ahLst/>
              <a:cxnLst/>
              <a:rect l="0" t="0" r="0" b="0"/>
              <a:pathLst>
                <a:path w="4856" h="4856" extrusionOk="0">
                  <a:moveTo>
                    <a:pt x="0" y="1"/>
                  </a:moveTo>
                  <a:lnTo>
                    <a:pt x="0" y="4856"/>
                  </a:lnTo>
                  <a:lnTo>
                    <a:pt x="4855" y="4856"/>
                  </a:lnTo>
                  <a:lnTo>
                    <a:pt x="4855" y="1"/>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534" name="Google Shape;3534;p12"/>
            <p:cNvSpPr/>
            <p:nvPr/>
          </p:nvSpPr>
          <p:spPr>
            <a:xfrm rot="10800000">
              <a:off x="7536331" y="467083"/>
              <a:ext cx="117867" cy="117867"/>
            </a:xfrm>
            <a:custGeom>
              <a:avLst/>
              <a:gdLst/>
              <a:ahLst/>
              <a:cxnLst/>
              <a:rect l="0" t="0" r="0" b="0"/>
              <a:pathLst>
                <a:path w="4856" h="4856" extrusionOk="0">
                  <a:moveTo>
                    <a:pt x="0" y="1"/>
                  </a:moveTo>
                  <a:lnTo>
                    <a:pt x="0" y="4856"/>
                  </a:lnTo>
                  <a:lnTo>
                    <a:pt x="4855" y="4856"/>
                  </a:lnTo>
                  <a:lnTo>
                    <a:pt x="4855" y="1"/>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535" name="Google Shape;3535;p12"/>
            <p:cNvSpPr/>
            <p:nvPr/>
          </p:nvSpPr>
          <p:spPr>
            <a:xfrm rot="10800000">
              <a:off x="7536331" y="320938"/>
              <a:ext cx="117867" cy="117892"/>
            </a:xfrm>
            <a:custGeom>
              <a:avLst/>
              <a:gdLst/>
              <a:ahLst/>
              <a:cxnLst/>
              <a:rect l="0" t="0" r="0" b="0"/>
              <a:pathLst>
                <a:path w="4856" h="4857" extrusionOk="0">
                  <a:moveTo>
                    <a:pt x="0" y="1"/>
                  </a:moveTo>
                  <a:lnTo>
                    <a:pt x="0" y="4856"/>
                  </a:lnTo>
                  <a:lnTo>
                    <a:pt x="4855" y="4856"/>
                  </a:lnTo>
                  <a:lnTo>
                    <a:pt x="4855" y="1"/>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536" name="Google Shape;3536;p12"/>
            <p:cNvSpPr/>
            <p:nvPr/>
          </p:nvSpPr>
          <p:spPr>
            <a:xfrm rot="10800000">
              <a:off x="7536331" y="174818"/>
              <a:ext cx="117867" cy="117867"/>
            </a:xfrm>
            <a:custGeom>
              <a:avLst/>
              <a:gdLst/>
              <a:ahLst/>
              <a:cxnLst/>
              <a:rect l="0" t="0" r="0" b="0"/>
              <a:pathLst>
                <a:path w="4856" h="4856" extrusionOk="0">
                  <a:moveTo>
                    <a:pt x="0" y="0"/>
                  </a:moveTo>
                  <a:lnTo>
                    <a:pt x="0" y="4856"/>
                  </a:lnTo>
                  <a:lnTo>
                    <a:pt x="4855" y="4856"/>
                  </a:lnTo>
                  <a:lnTo>
                    <a:pt x="4855" y="0"/>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537" name="Google Shape;3537;p12"/>
            <p:cNvSpPr/>
            <p:nvPr/>
          </p:nvSpPr>
          <p:spPr>
            <a:xfrm rot="10800000">
              <a:off x="7536331" y="28698"/>
              <a:ext cx="117867" cy="117867"/>
            </a:xfrm>
            <a:custGeom>
              <a:avLst/>
              <a:gdLst/>
              <a:ahLst/>
              <a:cxnLst/>
              <a:rect l="0" t="0" r="0" b="0"/>
              <a:pathLst>
                <a:path w="4856" h="4856" extrusionOk="0">
                  <a:moveTo>
                    <a:pt x="0" y="1"/>
                  </a:moveTo>
                  <a:lnTo>
                    <a:pt x="0" y="4856"/>
                  </a:lnTo>
                  <a:lnTo>
                    <a:pt x="4855" y="4856"/>
                  </a:lnTo>
                  <a:lnTo>
                    <a:pt x="4855" y="1"/>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538" name="Google Shape;3538;p12"/>
            <p:cNvSpPr/>
            <p:nvPr/>
          </p:nvSpPr>
          <p:spPr>
            <a:xfrm rot="10800000">
              <a:off x="7390210" y="4851012"/>
              <a:ext cx="117867" cy="117867"/>
            </a:xfrm>
            <a:custGeom>
              <a:avLst/>
              <a:gdLst/>
              <a:ahLst/>
              <a:cxnLst/>
              <a:rect l="0" t="0" r="0" b="0"/>
              <a:pathLst>
                <a:path w="4856" h="4856" extrusionOk="0">
                  <a:moveTo>
                    <a:pt x="1" y="0"/>
                  </a:moveTo>
                  <a:lnTo>
                    <a:pt x="1" y="4856"/>
                  </a:lnTo>
                  <a:lnTo>
                    <a:pt x="4856" y="4856"/>
                  </a:lnTo>
                  <a:lnTo>
                    <a:pt x="4856" y="0"/>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539" name="Google Shape;3539;p12"/>
            <p:cNvSpPr/>
            <p:nvPr/>
          </p:nvSpPr>
          <p:spPr>
            <a:xfrm rot="10800000">
              <a:off x="7390210" y="4558747"/>
              <a:ext cx="117867" cy="117867"/>
            </a:xfrm>
            <a:custGeom>
              <a:avLst/>
              <a:gdLst/>
              <a:ahLst/>
              <a:cxnLst/>
              <a:rect l="0" t="0" r="0" b="0"/>
              <a:pathLst>
                <a:path w="4856" h="4856" extrusionOk="0">
                  <a:moveTo>
                    <a:pt x="1" y="0"/>
                  </a:moveTo>
                  <a:lnTo>
                    <a:pt x="1" y="4855"/>
                  </a:lnTo>
                  <a:lnTo>
                    <a:pt x="4856" y="4855"/>
                  </a:lnTo>
                  <a:lnTo>
                    <a:pt x="4856" y="0"/>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540" name="Google Shape;3540;p12"/>
            <p:cNvSpPr/>
            <p:nvPr/>
          </p:nvSpPr>
          <p:spPr>
            <a:xfrm rot="10800000">
              <a:off x="7390210" y="4412627"/>
              <a:ext cx="117867" cy="117867"/>
            </a:xfrm>
            <a:custGeom>
              <a:avLst/>
              <a:gdLst/>
              <a:ahLst/>
              <a:cxnLst/>
              <a:rect l="0" t="0" r="0" b="0"/>
              <a:pathLst>
                <a:path w="4856" h="4856" extrusionOk="0">
                  <a:moveTo>
                    <a:pt x="1" y="1"/>
                  </a:moveTo>
                  <a:lnTo>
                    <a:pt x="1" y="4856"/>
                  </a:lnTo>
                  <a:lnTo>
                    <a:pt x="4856" y="4856"/>
                  </a:lnTo>
                  <a:lnTo>
                    <a:pt x="4856" y="1"/>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541" name="Google Shape;3541;p12"/>
            <p:cNvSpPr/>
            <p:nvPr/>
          </p:nvSpPr>
          <p:spPr>
            <a:xfrm rot="10800000">
              <a:off x="7390210" y="4266482"/>
              <a:ext cx="117867" cy="117867"/>
            </a:xfrm>
            <a:custGeom>
              <a:avLst/>
              <a:gdLst/>
              <a:ahLst/>
              <a:cxnLst/>
              <a:rect l="0" t="0" r="0" b="0"/>
              <a:pathLst>
                <a:path w="4856" h="4856" extrusionOk="0">
                  <a:moveTo>
                    <a:pt x="1" y="0"/>
                  </a:moveTo>
                  <a:lnTo>
                    <a:pt x="1" y="4855"/>
                  </a:lnTo>
                  <a:lnTo>
                    <a:pt x="4856" y="4855"/>
                  </a:lnTo>
                  <a:lnTo>
                    <a:pt x="4856" y="0"/>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542" name="Google Shape;3542;p12"/>
            <p:cNvSpPr/>
            <p:nvPr/>
          </p:nvSpPr>
          <p:spPr>
            <a:xfrm rot="10800000">
              <a:off x="7390210" y="4120361"/>
              <a:ext cx="117867" cy="117867"/>
            </a:xfrm>
            <a:custGeom>
              <a:avLst/>
              <a:gdLst/>
              <a:ahLst/>
              <a:cxnLst/>
              <a:rect l="0" t="0" r="0" b="0"/>
              <a:pathLst>
                <a:path w="4856" h="4856" extrusionOk="0">
                  <a:moveTo>
                    <a:pt x="1" y="1"/>
                  </a:moveTo>
                  <a:lnTo>
                    <a:pt x="1" y="4856"/>
                  </a:lnTo>
                  <a:lnTo>
                    <a:pt x="4856" y="4856"/>
                  </a:lnTo>
                  <a:lnTo>
                    <a:pt x="4856" y="1"/>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543" name="Google Shape;3543;p12"/>
            <p:cNvSpPr/>
            <p:nvPr/>
          </p:nvSpPr>
          <p:spPr>
            <a:xfrm rot="10800000">
              <a:off x="7390210" y="3828096"/>
              <a:ext cx="117867" cy="117867"/>
            </a:xfrm>
            <a:custGeom>
              <a:avLst/>
              <a:gdLst/>
              <a:ahLst/>
              <a:cxnLst/>
              <a:rect l="0" t="0" r="0" b="0"/>
              <a:pathLst>
                <a:path w="4856" h="4856" extrusionOk="0">
                  <a:moveTo>
                    <a:pt x="1" y="0"/>
                  </a:moveTo>
                  <a:lnTo>
                    <a:pt x="1" y="4856"/>
                  </a:lnTo>
                  <a:lnTo>
                    <a:pt x="4856" y="4856"/>
                  </a:lnTo>
                  <a:lnTo>
                    <a:pt x="4856" y="0"/>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544" name="Google Shape;3544;p12"/>
            <p:cNvSpPr/>
            <p:nvPr/>
          </p:nvSpPr>
          <p:spPr>
            <a:xfrm rot="10800000">
              <a:off x="7390210" y="3535831"/>
              <a:ext cx="117867" cy="117867"/>
            </a:xfrm>
            <a:custGeom>
              <a:avLst/>
              <a:gdLst/>
              <a:ahLst/>
              <a:cxnLst/>
              <a:rect l="0" t="0" r="0" b="0"/>
              <a:pathLst>
                <a:path w="4856" h="4856" extrusionOk="0">
                  <a:moveTo>
                    <a:pt x="1" y="0"/>
                  </a:moveTo>
                  <a:lnTo>
                    <a:pt x="1" y="4856"/>
                  </a:lnTo>
                  <a:lnTo>
                    <a:pt x="4856" y="4856"/>
                  </a:lnTo>
                  <a:lnTo>
                    <a:pt x="4856" y="0"/>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545" name="Google Shape;3545;p12"/>
            <p:cNvSpPr/>
            <p:nvPr/>
          </p:nvSpPr>
          <p:spPr>
            <a:xfrm rot="10800000">
              <a:off x="7390210" y="3389711"/>
              <a:ext cx="117867" cy="117867"/>
            </a:xfrm>
            <a:custGeom>
              <a:avLst/>
              <a:gdLst/>
              <a:ahLst/>
              <a:cxnLst/>
              <a:rect l="0" t="0" r="0" b="0"/>
              <a:pathLst>
                <a:path w="4856" h="4856" extrusionOk="0">
                  <a:moveTo>
                    <a:pt x="1" y="1"/>
                  </a:moveTo>
                  <a:lnTo>
                    <a:pt x="1" y="4856"/>
                  </a:lnTo>
                  <a:lnTo>
                    <a:pt x="4856" y="4856"/>
                  </a:lnTo>
                  <a:lnTo>
                    <a:pt x="4856" y="1"/>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546" name="Google Shape;3546;p12"/>
            <p:cNvSpPr/>
            <p:nvPr/>
          </p:nvSpPr>
          <p:spPr>
            <a:xfrm rot="10800000">
              <a:off x="7390210" y="3243566"/>
              <a:ext cx="117867" cy="117867"/>
            </a:xfrm>
            <a:custGeom>
              <a:avLst/>
              <a:gdLst/>
              <a:ahLst/>
              <a:cxnLst/>
              <a:rect l="0" t="0" r="0" b="0"/>
              <a:pathLst>
                <a:path w="4856" h="4856" extrusionOk="0">
                  <a:moveTo>
                    <a:pt x="1" y="0"/>
                  </a:moveTo>
                  <a:lnTo>
                    <a:pt x="1" y="4855"/>
                  </a:lnTo>
                  <a:lnTo>
                    <a:pt x="4856" y="4855"/>
                  </a:lnTo>
                  <a:lnTo>
                    <a:pt x="4856" y="0"/>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547" name="Google Shape;3547;p12"/>
            <p:cNvSpPr/>
            <p:nvPr/>
          </p:nvSpPr>
          <p:spPr>
            <a:xfrm rot="10800000">
              <a:off x="7390210" y="2951301"/>
              <a:ext cx="117867" cy="117867"/>
            </a:xfrm>
            <a:custGeom>
              <a:avLst/>
              <a:gdLst/>
              <a:ahLst/>
              <a:cxnLst/>
              <a:rect l="0" t="0" r="0" b="0"/>
              <a:pathLst>
                <a:path w="4856" h="4856" extrusionOk="0">
                  <a:moveTo>
                    <a:pt x="1" y="0"/>
                  </a:moveTo>
                  <a:lnTo>
                    <a:pt x="1" y="4855"/>
                  </a:lnTo>
                  <a:lnTo>
                    <a:pt x="4856" y="4855"/>
                  </a:lnTo>
                  <a:lnTo>
                    <a:pt x="4856" y="0"/>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548" name="Google Shape;3548;p12"/>
            <p:cNvSpPr/>
            <p:nvPr/>
          </p:nvSpPr>
          <p:spPr>
            <a:xfrm rot="10800000">
              <a:off x="7390210" y="2805180"/>
              <a:ext cx="117867" cy="117867"/>
            </a:xfrm>
            <a:custGeom>
              <a:avLst/>
              <a:gdLst/>
              <a:ahLst/>
              <a:cxnLst/>
              <a:rect l="0" t="0" r="0" b="0"/>
              <a:pathLst>
                <a:path w="4856" h="4856" extrusionOk="0">
                  <a:moveTo>
                    <a:pt x="1" y="1"/>
                  </a:moveTo>
                  <a:lnTo>
                    <a:pt x="1" y="4856"/>
                  </a:lnTo>
                  <a:lnTo>
                    <a:pt x="4856" y="4856"/>
                  </a:lnTo>
                  <a:lnTo>
                    <a:pt x="4856" y="1"/>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549" name="Google Shape;3549;p12"/>
            <p:cNvSpPr/>
            <p:nvPr/>
          </p:nvSpPr>
          <p:spPr>
            <a:xfrm rot="10800000">
              <a:off x="7390210" y="2659036"/>
              <a:ext cx="117867" cy="117892"/>
            </a:xfrm>
            <a:custGeom>
              <a:avLst/>
              <a:gdLst/>
              <a:ahLst/>
              <a:cxnLst/>
              <a:rect l="0" t="0" r="0" b="0"/>
              <a:pathLst>
                <a:path w="4856" h="4857" extrusionOk="0">
                  <a:moveTo>
                    <a:pt x="1" y="1"/>
                  </a:moveTo>
                  <a:lnTo>
                    <a:pt x="1" y="4856"/>
                  </a:lnTo>
                  <a:lnTo>
                    <a:pt x="4856" y="4856"/>
                  </a:lnTo>
                  <a:lnTo>
                    <a:pt x="4856" y="1"/>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550" name="Google Shape;3550;p12"/>
            <p:cNvSpPr/>
            <p:nvPr/>
          </p:nvSpPr>
          <p:spPr>
            <a:xfrm rot="10800000">
              <a:off x="7390210" y="2512915"/>
              <a:ext cx="117867" cy="117867"/>
            </a:xfrm>
            <a:custGeom>
              <a:avLst/>
              <a:gdLst/>
              <a:ahLst/>
              <a:cxnLst/>
              <a:rect l="0" t="0" r="0" b="0"/>
              <a:pathLst>
                <a:path w="4856" h="4856" extrusionOk="0">
                  <a:moveTo>
                    <a:pt x="1" y="0"/>
                  </a:moveTo>
                  <a:lnTo>
                    <a:pt x="1" y="4856"/>
                  </a:lnTo>
                  <a:lnTo>
                    <a:pt x="4856" y="4856"/>
                  </a:lnTo>
                  <a:lnTo>
                    <a:pt x="4856" y="0"/>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551" name="Google Shape;3551;p12"/>
            <p:cNvSpPr/>
            <p:nvPr/>
          </p:nvSpPr>
          <p:spPr>
            <a:xfrm rot="10800000">
              <a:off x="7390210" y="2366770"/>
              <a:ext cx="117867" cy="117892"/>
            </a:xfrm>
            <a:custGeom>
              <a:avLst/>
              <a:gdLst/>
              <a:ahLst/>
              <a:cxnLst/>
              <a:rect l="0" t="0" r="0" b="0"/>
              <a:pathLst>
                <a:path w="4856" h="4857" extrusionOk="0">
                  <a:moveTo>
                    <a:pt x="1" y="1"/>
                  </a:moveTo>
                  <a:lnTo>
                    <a:pt x="1" y="4856"/>
                  </a:lnTo>
                  <a:lnTo>
                    <a:pt x="4856" y="4856"/>
                  </a:lnTo>
                  <a:lnTo>
                    <a:pt x="4856" y="1"/>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552" name="Google Shape;3552;p12"/>
            <p:cNvSpPr/>
            <p:nvPr/>
          </p:nvSpPr>
          <p:spPr>
            <a:xfrm rot="10800000">
              <a:off x="7390210" y="2220650"/>
              <a:ext cx="117867" cy="117867"/>
            </a:xfrm>
            <a:custGeom>
              <a:avLst/>
              <a:gdLst/>
              <a:ahLst/>
              <a:cxnLst/>
              <a:rect l="0" t="0" r="0" b="0"/>
              <a:pathLst>
                <a:path w="4856" h="4856" extrusionOk="0">
                  <a:moveTo>
                    <a:pt x="1" y="0"/>
                  </a:moveTo>
                  <a:lnTo>
                    <a:pt x="1" y="4855"/>
                  </a:lnTo>
                  <a:lnTo>
                    <a:pt x="4856" y="4855"/>
                  </a:lnTo>
                  <a:lnTo>
                    <a:pt x="4856" y="0"/>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553" name="Google Shape;3553;p12"/>
            <p:cNvSpPr/>
            <p:nvPr/>
          </p:nvSpPr>
          <p:spPr>
            <a:xfrm rot="10800000">
              <a:off x="7390210" y="2074529"/>
              <a:ext cx="117867" cy="117867"/>
            </a:xfrm>
            <a:custGeom>
              <a:avLst/>
              <a:gdLst/>
              <a:ahLst/>
              <a:cxnLst/>
              <a:rect l="0" t="0" r="0" b="0"/>
              <a:pathLst>
                <a:path w="4856" h="4856" extrusionOk="0">
                  <a:moveTo>
                    <a:pt x="1" y="1"/>
                  </a:moveTo>
                  <a:lnTo>
                    <a:pt x="1" y="4856"/>
                  </a:lnTo>
                  <a:lnTo>
                    <a:pt x="4856" y="4856"/>
                  </a:lnTo>
                  <a:lnTo>
                    <a:pt x="4856" y="1"/>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554" name="Google Shape;3554;p12"/>
            <p:cNvSpPr/>
            <p:nvPr/>
          </p:nvSpPr>
          <p:spPr>
            <a:xfrm rot="10800000">
              <a:off x="7390210" y="1782264"/>
              <a:ext cx="117867" cy="117867"/>
            </a:xfrm>
            <a:custGeom>
              <a:avLst/>
              <a:gdLst/>
              <a:ahLst/>
              <a:cxnLst/>
              <a:rect l="0" t="0" r="0" b="0"/>
              <a:pathLst>
                <a:path w="4856" h="4856" extrusionOk="0">
                  <a:moveTo>
                    <a:pt x="1" y="1"/>
                  </a:moveTo>
                  <a:lnTo>
                    <a:pt x="1" y="4856"/>
                  </a:lnTo>
                  <a:lnTo>
                    <a:pt x="4856" y="4856"/>
                  </a:lnTo>
                  <a:lnTo>
                    <a:pt x="4856" y="1"/>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555" name="Google Shape;3555;p12"/>
            <p:cNvSpPr/>
            <p:nvPr/>
          </p:nvSpPr>
          <p:spPr>
            <a:xfrm rot="10800000">
              <a:off x="7390210" y="1489999"/>
              <a:ext cx="117867" cy="117867"/>
            </a:xfrm>
            <a:custGeom>
              <a:avLst/>
              <a:gdLst/>
              <a:ahLst/>
              <a:cxnLst/>
              <a:rect l="0" t="0" r="0" b="0"/>
              <a:pathLst>
                <a:path w="4856" h="4856" extrusionOk="0">
                  <a:moveTo>
                    <a:pt x="1" y="0"/>
                  </a:moveTo>
                  <a:lnTo>
                    <a:pt x="1" y="4856"/>
                  </a:lnTo>
                  <a:lnTo>
                    <a:pt x="4856" y="4856"/>
                  </a:lnTo>
                  <a:lnTo>
                    <a:pt x="4856" y="0"/>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556" name="Google Shape;3556;p12"/>
            <p:cNvSpPr/>
            <p:nvPr/>
          </p:nvSpPr>
          <p:spPr>
            <a:xfrm rot="10800000">
              <a:off x="7390210" y="1343854"/>
              <a:ext cx="117867" cy="117892"/>
            </a:xfrm>
            <a:custGeom>
              <a:avLst/>
              <a:gdLst/>
              <a:ahLst/>
              <a:cxnLst/>
              <a:rect l="0" t="0" r="0" b="0"/>
              <a:pathLst>
                <a:path w="4856" h="4857" extrusionOk="0">
                  <a:moveTo>
                    <a:pt x="1" y="1"/>
                  </a:moveTo>
                  <a:lnTo>
                    <a:pt x="1" y="4856"/>
                  </a:lnTo>
                  <a:lnTo>
                    <a:pt x="4856" y="4856"/>
                  </a:lnTo>
                  <a:lnTo>
                    <a:pt x="4856" y="1"/>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557" name="Google Shape;3557;p12"/>
            <p:cNvSpPr/>
            <p:nvPr/>
          </p:nvSpPr>
          <p:spPr>
            <a:xfrm rot="10800000">
              <a:off x="7390210" y="1197734"/>
              <a:ext cx="117867" cy="117867"/>
            </a:xfrm>
            <a:custGeom>
              <a:avLst/>
              <a:gdLst/>
              <a:ahLst/>
              <a:cxnLst/>
              <a:rect l="0" t="0" r="0" b="0"/>
              <a:pathLst>
                <a:path w="4856" h="4856" extrusionOk="0">
                  <a:moveTo>
                    <a:pt x="1" y="0"/>
                  </a:moveTo>
                  <a:lnTo>
                    <a:pt x="1" y="4856"/>
                  </a:lnTo>
                  <a:lnTo>
                    <a:pt x="4856" y="4856"/>
                  </a:lnTo>
                  <a:lnTo>
                    <a:pt x="4856" y="0"/>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558" name="Google Shape;3558;p12"/>
            <p:cNvSpPr/>
            <p:nvPr/>
          </p:nvSpPr>
          <p:spPr>
            <a:xfrm rot="10800000">
              <a:off x="7390210" y="1051613"/>
              <a:ext cx="117867" cy="117867"/>
            </a:xfrm>
            <a:custGeom>
              <a:avLst/>
              <a:gdLst/>
              <a:ahLst/>
              <a:cxnLst/>
              <a:rect l="0" t="0" r="0" b="0"/>
              <a:pathLst>
                <a:path w="4856" h="4856" extrusionOk="0">
                  <a:moveTo>
                    <a:pt x="1" y="1"/>
                  </a:moveTo>
                  <a:lnTo>
                    <a:pt x="1" y="4856"/>
                  </a:lnTo>
                  <a:lnTo>
                    <a:pt x="4856" y="4856"/>
                  </a:lnTo>
                  <a:lnTo>
                    <a:pt x="4856" y="1"/>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559" name="Google Shape;3559;p12"/>
            <p:cNvSpPr/>
            <p:nvPr/>
          </p:nvSpPr>
          <p:spPr>
            <a:xfrm rot="10800000">
              <a:off x="7390210" y="759348"/>
              <a:ext cx="117867" cy="117867"/>
            </a:xfrm>
            <a:custGeom>
              <a:avLst/>
              <a:gdLst/>
              <a:ahLst/>
              <a:cxnLst/>
              <a:rect l="0" t="0" r="0" b="0"/>
              <a:pathLst>
                <a:path w="4856" h="4856" extrusionOk="0">
                  <a:moveTo>
                    <a:pt x="1" y="1"/>
                  </a:moveTo>
                  <a:lnTo>
                    <a:pt x="1" y="4856"/>
                  </a:lnTo>
                  <a:lnTo>
                    <a:pt x="4856" y="4856"/>
                  </a:lnTo>
                  <a:lnTo>
                    <a:pt x="4856" y="1"/>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560" name="Google Shape;3560;p12"/>
            <p:cNvSpPr/>
            <p:nvPr/>
          </p:nvSpPr>
          <p:spPr>
            <a:xfrm rot="10800000">
              <a:off x="7390210" y="613204"/>
              <a:ext cx="117867" cy="117867"/>
            </a:xfrm>
            <a:custGeom>
              <a:avLst/>
              <a:gdLst/>
              <a:ahLst/>
              <a:cxnLst/>
              <a:rect l="0" t="0" r="0" b="0"/>
              <a:pathLst>
                <a:path w="4856" h="4856" extrusionOk="0">
                  <a:moveTo>
                    <a:pt x="1" y="0"/>
                  </a:moveTo>
                  <a:lnTo>
                    <a:pt x="1" y="4855"/>
                  </a:lnTo>
                  <a:lnTo>
                    <a:pt x="4856" y="4855"/>
                  </a:lnTo>
                  <a:lnTo>
                    <a:pt x="4856" y="0"/>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561" name="Google Shape;3561;p12"/>
            <p:cNvSpPr/>
            <p:nvPr/>
          </p:nvSpPr>
          <p:spPr>
            <a:xfrm rot="10800000">
              <a:off x="7390210" y="320938"/>
              <a:ext cx="117867" cy="117892"/>
            </a:xfrm>
            <a:custGeom>
              <a:avLst/>
              <a:gdLst/>
              <a:ahLst/>
              <a:cxnLst/>
              <a:rect l="0" t="0" r="0" b="0"/>
              <a:pathLst>
                <a:path w="4856" h="4857" extrusionOk="0">
                  <a:moveTo>
                    <a:pt x="1" y="1"/>
                  </a:moveTo>
                  <a:lnTo>
                    <a:pt x="1" y="4856"/>
                  </a:lnTo>
                  <a:lnTo>
                    <a:pt x="4856" y="4856"/>
                  </a:lnTo>
                  <a:lnTo>
                    <a:pt x="4856" y="1"/>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562" name="Google Shape;3562;p12"/>
            <p:cNvSpPr/>
            <p:nvPr/>
          </p:nvSpPr>
          <p:spPr>
            <a:xfrm rot="10800000">
              <a:off x="7390210" y="28698"/>
              <a:ext cx="117867" cy="117867"/>
            </a:xfrm>
            <a:custGeom>
              <a:avLst/>
              <a:gdLst/>
              <a:ahLst/>
              <a:cxnLst/>
              <a:rect l="0" t="0" r="0" b="0"/>
              <a:pathLst>
                <a:path w="4856" h="4856" extrusionOk="0">
                  <a:moveTo>
                    <a:pt x="1" y="1"/>
                  </a:moveTo>
                  <a:lnTo>
                    <a:pt x="1" y="4856"/>
                  </a:lnTo>
                  <a:lnTo>
                    <a:pt x="4856" y="4856"/>
                  </a:lnTo>
                  <a:lnTo>
                    <a:pt x="4856" y="1"/>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563" name="Google Shape;3563;p12"/>
            <p:cNvSpPr/>
            <p:nvPr/>
          </p:nvSpPr>
          <p:spPr>
            <a:xfrm rot="10800000">
              <a:off x="7244066" y="4704867"/>
              <a:ext cx="117867" cy="117892"/>
            </a:xfrm>
            <a:custGeom>
              <a:avLst/>
              <a:gdLst/>
              <a:ahLst/>
              <a:cxnLst/>
              <a:rect l="0" t="0" r="0" b="0"/>
              <a:pathLst>
                <a:path w="4856" h="4857" extrusionOk="0">
                  <a:moveTo>
                    <a:pt x="0" y="1"/>
                  </a:moveTo>
                  <a:lnTo>
                    <a:pt x="0" y="4856"/>
                  </a:lnTo>
                  <a:lnTo>
                    <a:pt x="4855" y="4856"/>
                  </a:lnTo>
                  <a:lnTo>
                    <a:pt x="4855" y="1"/>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564" name="Google Shape;3564;p12"/>
            <p:cNvSpPr/>
            <p:nvPr/>
          </p:nvSpPr>
          <p:spPr>
            <a:xfrm rot="10800000">
              <a:off x="7244066" y="4266482"/>
              <a:ext cx="117867" cy="117867"/>
            </a:xfrm>
            <a:custGeom>
              <a:avLst/>
              <a:gdLst/>
              <a:ahLst/>
              <a:cxnLst/>
              <a:rect l="0" t="0" r="0" b="0"/>
              <a:pathLst>
                <a:path w="4856" h="4856" extrusionOk="0">
                  <a:moveTo>
                    <a:pt x="0" y="0"/>
                  </a:moveTo>
                  <a:lnTo>
                    <a:pt x="0" y="4855"/>
                  </a:lnTo>
                  <a:lnTo>
                    <a:pt x="4855" y="4855"/>
                  </a:lnTo>
                  <a:lnTo>
                    <a:pt x="4855" y="0"/>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565" name="Google Shape;3565;p12"/>
            <p:cNvSpPr/>
            <p:nvPr/>
          </p:nvSpPr>
          <p:spPr>
            <a:xfrm rot="10800000">
              <a:off x="7244066" y="4120361"/>
              <a:ext cx="117867" cy="117867"/>
            </a:xfrm>
            <a:custGeom>
              <a:avLst/>
              <a:gdLst/>
              <a:ahLst/>
              <a:cxnLst/>
              <a:rect l="0" t="0" r="0" b="0"/>
              <a:pathLst>
                <a:path w="4856" h="4856" extrusionOk="0">
                  <a:moveTo>
                    <a:pt x="0" y="1"/>
                  </a:moveTo>
                  <a:lnTo>
                    <a:pt x="0" y="4856"/>
                  </a:lnTo>
                  <a:lnTo>
                    <a:pt x="4855" y="4856"/>
                  </a:lnTo>
                  <a:lnTo>
                    <a:pt x="4855" y="1"/>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566" name="Google Shape;3566;p12"/>
            <p:cNvSpPr/>
            <p:nvPr/>
          </p:nvSpPr>
          <p:spPr>
            <a:xfrm rot="10800000">
              <a:off x="7244066" y="3974217"/>
              <a:ext cx="117867" cy="117867"/>
            </a:xfrm>
            <a:custGeom>
              <a:avLst/>
              <a:gdLst/>
              <a:ahLst/>
              <a:cxnLst/>
              <a:rect l="0" t="0" r="0" b="0"/>
              <a:pathLst>
                <a:path w="4856" h="4856" extrusionOk="0">
                  <a:moveTo>
                    <a:pt x="0" y="0"/>
                  </a:moveTo>
                  <a:lnTo>
                    <a:pt x="0" y="4855"/>
                  </a:lnTo>
                  <a:lnTo>
                    <a:pt x="4855" y="4855"/>
                  </a:lnTo>
                  <a:lnTo>
                    <a:pt x="4855" y="0"/>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567" name="Google Shape;3567;p12"/>
            <p:cNvSpPr/>
            <p:nvPr/>
          </p:nvSpPr>
          <p:spPr>
            <a:xfrm rot="10800000">
              <a:off x="7244066" y="3681951"/>
              <a:ext cx="117867" cy="117892"/>
            </a:xfrm>
            <a:custGeom>
              <a:avLst/>
              <a:gdLst/>
              <a:ahLst/>
              <a:cxnLst/>
              <a:rect l="0" t="0" r="0" b="0"/>
              <a:pathLst>
                <a:path w="4856" h="4857" extrusionOk="0">
                  <a:moveTo>
                    <a:pt x="0" y="1"/>
                  </a:moveTo>
                  <a:lnTo>
                    <a:pt x="0" y="4856"/>
                  </a:lnTo>
                  <a:lnTo>
                    <a:pt x="4855" y="4856"/>
                  </a:lnTo>
                  <a:lnTo>
                    <a:pt x="4855" y="1"/>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568" name="Google Shape;3568;p12"/>
            <p:cNvSpPr/>
            <p:nvPr/>
          </p:nvSpPr>
          <p:spPr>
            <a:xfrm rot="10800000">
              <a:off x="7244066" y="3389711"/>
              <a:ext cx="117867" cy="117867"/>
            </a:xfrm>
            <a:custGeom>
              <a:avLst/>
              <a:gdLst/>
              <a:ahLst/>
              <a:cxnLst/>
              <a:rect l="0" t="0" r="0" b="0"/>
              <a:pathLst>
                <a:path w="4856" h="4856" extrusionOk="0">
                  <a:moveTo>
                    <a:pt x="0" y="1"/>
                  </a:moveTo>
                  <a:lnTo>
                    <a:pt x="0" y="4856"/>
                  </a:lnTo>
                  <a:lnTo>
                    <a:pt x="4855" y="4856"/>
                  </a:lnTo>
                  <a:lnTo>
                    <a:pt x="4855" y="1"/>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569" name="Google Shape;3569;p12"/>
            <p:cNvSpPr/>
            <p:nvPr/>
          </p:nvSpPr>
          <p:spPr>
            <a:xfrm rot="10800000">
              <a:off x="7244066" y="3243566"/>
              <a:ext cx="117867" cy="117867"/>
            </a:xfrm>
            <a:custGeom>
              <a:avLst/>
              <a:gdLst/>
              <a:ahLst/>
              <a:cxnLst/>
              <a:rect l="0" t="0" r="0" b="0"/>
              <a:pathLst>
                <a:path w="4856" h="4856" extrusionOk="0">
                  <a:moveTo>
                    <a:pt x="0" y="0"/>
                  </a:moveTo>
                  <a:lnTo>
                    <a:pt x="0" y="4855"/>
                  </a:lnTo>
                  <a:lnTo>
                    <a:pt x="4855" y="4855"/>
                  </a:lnTo>
                  <a:lnTo>
                    <a:pt x="4855" y="0"/>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570" name="Google Shape;3570;p12"/>
            <p:cNvSpPr/>
            <p:nvPr/>
          </p:nvSpPr>
          <p:spPr>
            <a:xfrm rot="10800000">
              <a:off x="7244066" y="3097445"/>
              <a:ext cx="117867" cy="117867"/>
            </a:xfrm>
            <a:custGeom>
              <a:avLst/>
              <a:gdLst/>
              <a:ahLst/>
              <a:cxnLst/>
              <a:rect l="0" t="0" r="0" b="0"/>
              <a:pathLst>
                <a:path w="4856" h="4856" extrusionOk="0">
                  <a:moveTo>
                    <a:pt x="0" y="1"/>
                  </a:moveTo>
                  <a:lnTo>
                    <a:pt x="0" y="4856"/>
                  </a:lnTo>
                  <a:lnTo>
                    <a:pt x="4855" y="4856"/>
                  </a:lnTo>
                  <a:lnTo>
                    <a:pt x="4855" y="1"/>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571" name="Google Shape;3571;p12"/>
            <p:cNvSpPr/>
            <p:nvPr/>
          </p:nvSpPr>
          <p:spPr>
            <a:xfrm rot="10800000">
              <a:off x="7244066" y="2805180"/>
              <a:ext cx="117867" cy="117867"/>
            </a:xfrm>
            <a:custGeom>
              <a:avLst/>
              <a:gdLst/>
              <a:ahLst/>
              <a:cxnLst/>
              <a:rect l="0" t="0" r="0" b="0"/>
              <a:pathLst>
                <a:path w="4856" h="4856" extrusionOk="0">
                  <a:moveTo>
                    <a:pt x="0" y="1"/>
                  </a:moveTo>
                  <a:lnTo>
                    <a:pt x="0" y="4856"/>
                  </a:lnTo>
                  <a:lnTo>
                    <a:pt x="4855" y="4856"/>
                  </a:lnTo>
                  <a:lnTo>
                    <a:pt x="4855" y="1"/>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572" name="Google Shape;3572;p12"/>
            <p:cNvSpPr/>
            <p:nvPr/>
          </p:nvSpPr>
          <p:spPr>
            <a:xfrm rot="10800000">
              <a:off x="7244066" y="2512915"/>
              <a:ext cx="117867" cy="117867"/>
            </a:xfrm>
            <a:custGeom>
              <a:avLst/>
              <a:gdLst/>
              <a:ahLst/>
              <a:cxnLst/>
              <a:rect l="0" t="0" r="0" b="0"/>
              <a:pathLst>
                <a:path w="4856" h="4856" extrusionOk="0">
                  <a:moveTo>
                    <a:pt x="0" y="0"/>
                  </a:moveTo>
                  <a:lnTo>
                    <a:pt x="0" y="4856"/>
                  </a:lnTo>
                  <a:lnTo>
                    <a:pt x="4855" y="4856"/>
                  </a:lnTo>
                  <a:lnTo>
                    <a:pt x="4855" y="0"/>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573" name="Google Shape;3573;p12"/>
            <p:cNvSpPr/>
            <p:nvPr/>
          </p:nvSpPr>
          <p:spPr>
            <a:xfrm rot="10800000">
              <a:off x="7244066" y="2220650"/>
              <a:ext cx="117867" cy="117867"/>
            </a:xfrm>
            <a:custGeom>
              <a:avLst/>
              <a:gdLst/>
              <a:ahLst/>
              <a:cxnLst/>
              <a:rect l="0" t="0" r="0" b="0"/>
              <a:pathLst>
                <a:path w="4856" h="4856" extrusionOk="0">
                  <a:moveTo>
                    <a:pt x="0" y="0"/>
                  </a:moveTo>
                  <a:lnTo>
                    <a:pt x="0" y="4855"/>
                  </a:lnTo>
                  <a:lnTo>
                    <a:pt x="4855" y="4855"/>
                  </a:lnTo>
                  <a:lnTo>
                    <a:pt x="4855" y="0"/>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574" name="Google Shape;3574;p12"/>
            <p:cNvSpPr/>
            <p:nvPr/>
          </p:nvSpPr>
          <p:spPr>
            <a:xfrm rot="10800000">
              <a:off x="7244066" y="1928385"/>
              <a:ext cx="117867" cy="117867"/>
            </a:xfrm>
            <a:custGeom>
              <a:avLst/>
              <a:gdLst/>
              <a:ahLst/>
              <a:cxnLst/>
              <a:rect l="0" t="0" r="0" b="0"/>
              <a:pathLst>
                <a:path w="4856" h="4856" extrusionOk="0">
                  <a:moveTo>
                    <a:pt x="0" y="0"/>
                  </a:moveTo>
                  <a:lnTo>
                    <a:pt x="0" y="4855"/>
                  </a:lnTo>
                  <a:lnTo>
                    <a:pt x="4855" y="4855"/>
                  </a:lnTo>
                  <a:lnTo>
                    <a:pt x="4855" y="0"/>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575" name="Google Shape;3575;p12"/>
            <p:cNvSpPr/>
            <p:nvPr/>
          </p:nvSpPr>
          <p:spPr>
            <a:xfrm rot="10800000">
              <a:off x="7244066" y="1782264"/>
              <a:ext cx="117867" cy="117867"/>
            </a:xfrm>
            <a:custGeom>
              <a:avLst/>
              <a:gdLst/>
              <a:ahLst/>
              <a:cxnLst/>
              <a:rect l="0" t="0" r="0" b="0"/>
              <a:pathLst>
                <a:path w="4856" h="4856" extrusionOk="0">
                  <a:moveTo>
                    <a:pt x="0" y="1"/>
                  </a:moveTo>
                  <a:lnTo>
                    <a:pt x="0" y="4856"/>
                  </a:lnTo>
                  <a:lnTo>
                    <a:pt x="4855" y="4856"/>
                  </a:lnTo>
                  <a:lnTo>
                    <a:pt x="4855" y="1"/>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576" name="Google Shape;3576;p12"/>
            <p:cNvSpPr/>
            <p:nvPr/>
          </p:nvSpPr>
          <p:spPr>
            <a:xfrm rot="10800000">
              <a:off x="7244066" y="1343854"/>
              <a:ext cx="117867" cy="117892"/>
            </a:xfrm>
            <a:custGeom>
              <a:avLst/>
              <a:gdLst/>
              <a:ahLst/>
              <a:cxnLst/>
              <a:rect l="0" t="0" r="0" b="0"/>
              <a:pathLst>
                <a:path w="4856" h="4857" extrusionOk="0">
                  <a:moveTo>
                    <a:pt x="0" y="1"/>
                  </a:moveTo>
                  <a:lnTo>
                    <a:pt x="0" y="4856"/>
                  </a:lnTo>
                  <a:lnTo>
                    <a:pt x="4855" y="4856"/>
                  </a:lnTo>
                  <a:lnTo>
                    <a:pt x="4855" y="1"/>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577" name="Google Shape;3577;p12"/>
            <p:cNvSpPr/>
            <p:nvPr/>
          </p:nvSpPr>
          <p:spPr>
            <a:xfrm rot="10800000">
              <a:off x="7244066" y="1197734"/>
              <a:ext cx="117867" cy="117867"/>
            </a:xfrm>
            <a:custGeom>
              <a:avLst/>
              <a:gdLst/>
              <a:ahLst/>
              <a:cxnLst/>
              <a:rect l="0" t="0" r="0" b="0"/>
              <a:pathLst>
                <a:path w="4856" h="4856" extrusionOk="0">
                  <a:moveTo>
                    <a:pt x="0" y="0"/>
                  </a:moveTo>
                  <a:lnTo>
                    <a:pt x="0" y="4856"/>
                  </a:lnTo>
                  <a:lnTo>
                    <a:pt x="4855" y="4856"/>
                  </a:lnTo>
                  <a:lnTo>
                    <a:pt x="4855" y="0"/>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578" name="Google Shape;3578;p12"/>
            <p:cNvSpPr/>
            <p:nvPr/>
          </p:nvSpPr>
          <p:spPr>
            <a:xfrm rot="10800000">
              <a:off x="7244066" y="1051613"/>
              <a:ext cx="117867" cy="117867"/>
            </a:xfrm>
            <a:custGeom>
              <a:avLst/>
              <a:gdLst/>
              <a:ahLst/>
              <a:cxnLst/>
              <a:rect l="0" t="0" r="0" b="0"/>
              <a:pathLst>
                <a:path w="4856" h="4856" extrusionOk="0">
                  <a:moveTo>
                    <a:pt x="0" y="1"/>
                  </a:moveTo>
                  <a:lnTo>
                    <a:pt x="0" y="4856"/>
                  </a:lnTo>
                  <a:lnTo>
                    <a:pt x="4855" y="4856"/>
                  </a:lnTo>
                  <a:lnTo>
                    <a:pt x="4855" y="1"/>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579" name="Google Shape;3579;p12"/>
            <p:cNvSpPr/>
            <p:nvPr/>
          </p:nvSpPr>
          <p:spPr>
            <a:xfrm rot="10800000">
              <a:off x="7244066" y="905469"/>
              <a:ext cx="117867" cy="117867"/>
            </a:xfrm>
            <a:custGeom>
              <a:avLst/>
              <a:gdLst/>
              <a:ahLst/>
              <a:cxnLst/>
              <a:rect l="0" t="0" r="0" b="0"/>
              <a:pathLst>
                <a:path w="4856" h="4856" extrusionOk="0">
                  <a:moveTo>
                    <a:pt x="0" y="0"/>
                  </a:moveTo>
                  <a:lnTo>
                    <a:pt x="0" y="4855"/>
                  </a:lnTo>
                  <a:lnTo>
                    <a:pt x="4855" y="4855"/>
                  </a:lnTo>
                  <a:lnTo>
                    <a:pt x="4855" y="0"/>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580" name="Google Shape;3580;p12"/>
            <p:cNvSpPr/>
            <p:nvPr/>
          </p:nvSpPr>
          <p:spPr>
            <a:xfrm rot="10800000">
              <a:off x="7244066" y="759348"/>
              <a:ext cx="117867" cy="117867"/>
            </a:xfrm>
            <a:custGeom>
              <a:avLst/>
              <a:gdLst/>
              <a:ahLst/>
              <a:cxnLst/>
              <a:rect l="0" t="0" r="0" b="0"/>
              <a:pathLst>
                <a:path w="4856" h="4856" extrusionOk="0">
                  <a:moveTo>
                    <a:pt x="0" y="1"/>
                  </a:moveTo>
                  <a:lnTo>
                    <a:pt x="0" y="4856"/>
                  </a:lnTo>
                  <a:lnTo>
                    <a:pt x="4855" y="4856"/>
                  </a:lnTo>
                  <a:lnTo>
                    <a:pt x="4855" y="1"/>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581" name="Google Shape;3581;p12"/>
            <p:cNvSpPr/>
            <p:nvPr/>
          </p:nvSpPr>
          <p:spPr>
            <a:xfrm rot="10800000">
              <a:off x="7244066" y="467083"/>
              <a:ext cx="117867" cy="117867"/>
            </a:xfrm>
            <a:custGeom>
              <a:avLst/>
              <a:gdLst/>
              <a:ahLst/>
              <a:cxnLst/>
              <a:rect l="0" t="0" r="0" b="0"/>
              <a:pathLst>
                <a:path w="4856" h="4856" extrusionOk="0">
                  <a:moveTo>
                    <a:pt x="0" y="1"/>
                  </a:moveTo>
                  <a:lnTo>
                    <a:pt x="0" y="4856"/>
                  </a:lnTo>
                  <a:lnTo>
                    <a:pt x="4855" y="4856"/>
                  </a:lnTo>
                  <a:lnTo>
                    <a:pt x="4855" y="1"/>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582" name="Google Shape;3582;p12"/>
            <p:cNvSpPr/>
            <p:nvPr/>
          </p:nvSpPr>
          <p:spPr>
            <a:xfrm rot="10800000">
              <a:off x="7244066" y="320938"/>
              <a:ext cx="117867" cy="117892"/>
            </a:xfrm>
            <a:custGeom>
              <a:avLst/>
              <a:gdLst/>
              <a:ahLst/>
              <a:cxnLst/>
              <a:rect l="0" t="0" r="0" b="0"/>
              <a:pathLst>
                <a:path w="4856" h="4857" extrusionOk="0">
                  <a:moveTo>
                    <a:pt x="0" y="1"/>
                  </a:moveTo>
                  <a:lnTo>
                    <a:pt x="0" y="4856"/>
                  </a:lnTo>
                  <a:lnTo>
                    <a:pt x="4855" y="4856"/>
                  </a:lnTo>
                  <a:lnTo>
                    <a:pt x="4855" y="1"/>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583" name="Google Shape;3583;p12"/>
            <p:cNvSpPr/>
            <p:nvPr/>
          </p:nvSpPr>
          <p:spPr>
            <a:xfrm rot="10800000">
              <a:off x="7097945" y="4997133"/>
              <a:ext cx="117867" cy="117867"/>
            </a:xfrm>
            <a:custGeom>
              <a:avLst/>
              <a:gdLst/>
              <a:ahLst/>
              <a:cxnLst/>
              <a:rect l="0" t="0" r="0" b="0"/>
              <a:pathLst>
                <a:path w="4856" h="4856" extrusionOk="0">
                  <a:moveTo>
                    <a:pt x="1" y="0"/>
                  </a:moveTo>
                  <a:lnTo>
                    <a:pt x="1" y="4855"/>
                  </a:lnTo>
                  <a:lnTo>
                    <a:pt x="4856" y="4855"/>
                  </a:lnTo>
                  <a:lnTo>
                    <a:pt x="4856" y="0"/>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584" name="Google Shape;3584;p12"/>
            <p:cNvSpPr/>
            <p:nvPr/>
          </p:nvSpPr>
          <p:spPr>
            <a:xfrm rot="10800000">
              <a:off x="7097945" y="4558747"/>
              <a:ext cx="117867" cy="117867"/>
            </a:xfrm>
            <a:custGeom>
              <a:avLst/>
              <a:gdLst/>
              <a:ahLst/>
              <a:cxnLst/>
              <a:rect l="0" t="0" r="0" b="0"/>
              <a:pathLst>
                <a:path w="4856" h="4856" extrusionOk="0">
                  <a:moveTo>
                    <a:pt x="1" y="0"/>
                  </a:moveTo>
                  <a:lnTo>
                    <a:pt x="1" y="4855"/>
                  </a:lnTo>
                  <a:lnTo>
                    <a:pt x="4856" y="4855"/>
                  </a:lnTo>
                  <a:lnTo>
                    <a:pt x="4856" y="0"/>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585" name="Google Shape;3585;p12"/>
            <p:cNvSpPr/>
            <p:nvPr/>
          </p:nvSpPr>
          <p:spPr>
            <a:xfrm rot="10800000">
              <a:off x="7097945" y="4266482"/>
              <a:ext cx="117867" cy="117867"/>
            </a:xfrm>
            <a:custGeom>
              <a:avLst/>
              <a:gdLst/>
              <a:ahLst/>
              <a:cxnLst/>
              <a:rect l="0" t="0" r="0" b="0"/>
              <a:pathLst>
                <a:path w="4856" h="4856" extrusionOk="0">
                  <a:moveTo>
                    <a:pt x="1" y="0"/>
                  </a:moveTo>
                  <a:lnTo>
                    <a:pt x="1" y="4855"/>
                  </a:lnTo>
                  <a:lnTo>
                    <a:pt x="4856" y="4855"/>
                  </a:lnTo>
                  <a:lnTo>
                    <a:pt x="4856" y="0"/>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586" name="Google Shape;3586;p12"/>
            <p:cNvSpPr/>
            <p:nvPr/>
          </p:nvSpPr>
          <p:spPr>
            <a:xfrm rot="10800000">
              <a:off x="7097945" y="3828096"/>
              <a:ext cx="117867" cy="117867"/>
            </a:xfrm>
            <a:custGeom>
              <a:avLst/>
              <a:gdLst/>
              <a:ahLst/>
              <a:cxnLst/>
              <a:rect l="0" t="0" r="0" b="0"/>
              <a:pathLst>
                <a:path w="4856" h="4856" extrusionOk="0">
                  <a:moveTo>
                    <a:pt x="1" y="0"/>
                  </a:moveTo>
                  <a:lnTo>
                    <a:pt x="1" y="4856"/>
                  </a:lnTo>
                  <a:lnTo>
                    <a:pt x="4856" y="4856"/>
                  </a:lnTo>
                  <a:lnTo>
                    <a:pt x="4856" y="0"/>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587" name="Google Shape;3587;p12"/>
            <p:cNvSpPr/>
            <p:nvPr/>
          </p:nvSpPr>
          <p:spPr>
            <a:xfrm rot="10800000">
              <a:off x="7097945" y="3681951"/>
              <a:ext cx="117867" cy="117892"/>
            </a:xfrm>
            <a:custGeom>
              <a:avLst/>
              <a:gdLst/>
              <a:ahLst/>
              <a:cxnLst/>
              <a:rect l="0" t="0" r="0" b="0"/>
              <a:pathLst>
                <a:path w="4856" h="4857" extrusionOk="0">
                  <a:moveTo>
                    <a:pt x="1" y="1"/>
                  </a:moveTo>
                  <a:lnTo>
                    <a:pt x="1" y="4856"/>
                  </a:lnTo>
                  <a:lnTo>
                    <a:pt x="4856" y="4856"/>
                  </a:lnTo>
                  <a:lnTo>
                    <a:pt x="4856" y="1"/>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588" name="Google Shape;3588;p12"/>
            <p:cNvSpPr/>
            <p:nvPr/>
          </p:nvSpPr>
          <p:spPr>
            <a:xfrm rot="10800000">
              <a:off x="7097945" y="3097445"/>
              <a:ext cx="117867" cy="117867"/>
            </a:xfrm>
            <a:custGeom>
              <a:avLst/>
              <a:gdLst/>
              <a:ahLst/>
              <a:cxnLst/>
              <a:rect l="0" t="0" r="0" b="0"/>
              <a:pathLst>
                <a:path w="4856" h="4856" extrusionOk="0">
                  <a:moveTo>
                    <a:pt x="1" y="1"/>
                  </a:moveTo>
                  <a:lnTo>
                    <a:pt x="1" y="4856"/>
                  </a:lnTo>
                  <a:lnTo>
                    <a:pt x="4856" y="4856"/>
                  </a:lnTo>
                  <a:lnTo>
                    <a:pt x="4856" y="1"/>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589" name="Google Shape;3589;p12"/>
            <p:cNvSpPr/>
            <p:nvPr/>
          </p:nvSpPr>
          <p:spPr>
            <a:xfrm rot="10800000">
              <a:off x="7097945" y="2951301"/>
              <a:ext cx="117867" cy="117867"/>
            </a:xfrm>
            <a:custGeom>
              <a:avLst/>
              <a:gdLst/>
              <a:ahLst/>
              <a:cxnLst/>
              <a:rect l="0" t="0" r="0" b="0"/>
              <a:pathLst>
                <a:path w="4856" h="4856" extrusionOk="0">
                  <a:moveTo>
                    <a:pt x="1" y="0"/>
                  </a:moveTo>
                  <a:lnTo>
                    <a:pt x="1" y="4855"/>
                  </a:lnTo>
                  <a:lnTo>
                    <a:pt x="4856" y="4855"/>
                  </a:lnTo>
                  <a:lnTo>
                    <a:pt x="4856" y="0"/>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590" name="Google Shape;3590;p12"/>
            <p:cNvSpPr/>
            <p:nvPr/>
          </p:nvSpPr>
          <p:spPr>
            <a:xfrm rot="10800000">
              <a:off x="7097945" y="2659036"/>
              <a:ext cx="117867" cy="117892"/>
            </a:xfrm>
            <a:custGeom>
              <a:avLst/>
              <a:gdLst/>
              <a:ahLst/>
              <a:cxnLst/>
              <a:rect l="0" t="0" r="0" b="0"/>
              <a:pathLst>
                <a:path w="4856" h="4857" extrusionOk="0">
                  <a:moveTo>
                    <a:pt x="1" y="1"/>
                  </a:moveTo>
                  <a:lnTo>
                    <a:pt x="1" y="4856"/>
                  </a:lnTo>
                  <a:lnTo>
                    <a:pt x="4856" y="4856"/>
                  </a:lnTo>
                  <a:lnTo>
                    <a:pt x="4856" y="1"/>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591" name="Google Shape;3591;p12"/>
            <p:cNvSpPr/>
            <p:nvPr/>
          </p:nvSpPr>
          <p:spPr>
            <a:xfrm rot="10800000">
              <a:off x="7097945" y="2512915"/>
              <a:ext cx="117867" cy="117867"/>
            </a:xfrm>
            <a:custGeom>
              <a:avLst/>
              <a:gdLst/>
              <a:ahLst/>
              <a:cxnLst/>
              <a:rect l="0" t="0" r="0" b="0"/>
              <a:pathLst>
                <a:path w="4856" h="4856" extrusionOk="0">
                  <a:moveTo>
                    <a:pt x="1" y="0"/>
                  </a:moveTo>
                  <a:lnTo>
                    <a:pt x="1" y="4856"/>
                  </a:lnTo>
                  <a:lnTo>
                    <a:pt x="4856" y="4856"/>
                  </a:lnTo>
                  <a:lnTo>
                    <a:pt x="4856" y="0"/>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592" name="Google Shape;3592;p12"/>
            <p:cNvSpPr/>
            <p:nvPr/>
          </p:nvSpPr>
          <p:spPr>
            <a:xfrm rot="10800000">
              <a:off x="7097945" y="2366770"/>
              <a:ext cx="117867" cy="117892"/>
            </a:xfrm>
            <a:custGeom>
              <a:avLst/>
              <a:gdLst/>
              <a:ahLst/>
              <a:cxnLst/>
              <a:rect l="0" t="0" r="0" b="0"/>
              <a:pathLst>
                <a:path w="4856" h="4857" extrusionOk="0">
                  <a:moveTo>
                    <a:pt x="1" y="1"/>
                  </a:moveTo>
                  <a:lnTo>
                    <a:pt x="1" y="4856"/>
                  </a:lnTo>
                  <a:lnTo>
                    <a:pt x="4856" y="4856"/>
                  </a:lnTo>
                  <a:lnTo>
                    <a:pt x="4856" y="1"/>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593" name="Google Shape;3593;p12"/>
            <p:cNvSpPr/>
            <p:nvPr/>
          </p:nvSpPr>
          <p:spPr>
            <a:xfrm rot="10800000">
              <a:off x="7097945" y="2220650"/>
              <a:ext cx="117867" cy="117867"/>
            </a:xfrm>
            <a:custGeom>
              <a:avLst/>
              <a:gdLst/>
              <a:ahLst/>
              <a:cxnLst/>
              <a:rect l="0" t="0" r="0" b="0"/>
              <a:pathLst>
                <a:path w="4856" h="4856" extrusionOk="0">
                  <a:moveTo>
                    <a:pt x="1" y="0"/>
                  </a:moveTo>
                  <a:lnTo>
                    <a:pt x="1" y="4855"/>
                  </a:lnTo>
                  <a:lnTo>
                    <a:pt x="4856" y="4855"/>
                  </a:lnTo>
                  <a:lnTo>
                    <a:pt x="4856" y="0"/>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594" name="Google Shape;3594;p12"/>
            <p:cNvSpPr/>
            <p:nvPr/>
          </p:nvSpPr>
          <p:spPr>
            <a:xfrm rot="10800000">
              <a:off x="7097945" y="1782264"/>
              <a:ext cx="117867" cy="117867"/>
            </a:xfrm>
            <a:custGeom>
              <a:avLst/>
              <a:gdLst/>
              <a:ahLst/>
              <a:cxnLst/>
              <a:rect l="0" t="0" r="0" b="0"/>
              <a:pathLst>
                <a:path w="4856" h="4856" extrusionOk="0">
                  <a:moveTo>
                    <a:pt x="1" y="1"/>
                  </a:moveTo>
                  <a:lnTo>
                    <a:pt x="1" y="4856"/>
                  </a:lnTo>
                  <a:lnTo>
                    <a:pt x="4856" y="4856"/>
                  </a:lnTo>
                  <a:lnTo>
                    <a:pt x="4856" y="1"/>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595" name="Google Shape;3595;p12"/>
            <p:cNvSpPr/>
            <p:nvPr/>
          </p:nvSpPr>
          <p:spPr>
            <a:xfrm rot="10800000">
              <a:off x="7097945" y="1636120"/>
              <a:ext cx="117867" cy="117867"/>
            </a:xfrm>
            <a:custGeom>
              <a:avLst/>
              <a:gdLst/>
              <a:ahLst/>
              <a:cxnLst/>
              <a:rect l="0" t="0" r="0" b="0"/>
              <a:pathLst>
                <a:path w="4856" h="4856" extrusionOk="0">
                  <a:moveTo>
                    <a:pt x="1" y="0"/>
                  </a:moveTo>
                  <a:lnTo>
                    <a:pt x="1" y="4855"/>
                  </a:lnTo>
                  <a:lnTo>
                    <a:pt x="4856" y="4855"/>
                  </a:lnTo>
                  <a:lnTo>
                    <a:pt x="4856" y="0"/>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596" name="Google Shape;3596;p12"/>
            <p:cNvSpPr/>
            <p:nvPr/>
          </p:nvSpPr>
          <p:spPr>
            <a:xfrm rot="10800000">
              <a:off x="7097945" y="1489999"/>
              <a:ext cx="117867" cy="117867"/>
            </a:xfrm>
            <a:custGeom>
              <a:avLst/>
              <a:gdLst/>
              <a:ahLst/>
              <a:cxnLst/>
              <a:rect l="0" t="0" r="0" b="0"/>
              <a:pathLst>
                <a:path w="4856" h="4856" extrusionOk="0">
                  <a:moveTo>
                    <a:pt x="1" y="0"/>
                  </a:moveTo>
                  <a:lnTo>
                    <a:pt x="1" y="4856"/>
                  </a:lnTo>
                  <a:lnTo>
                    <a:pt x="4856" y="4856"/>
                  </a:lnTo>
                  <a:lnTo>
                    <a:pt x="4856" y="0"/>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597" name="Google Shape;3597;p12"/>
            <p:cNvSpPr/>
            <p:nvPr/>
          </p:nvSpPr>
          <p:spPr>
            <a:xfrm rot="10800000">
              <a:off x="7097945" y="1197734"/>
              <a:ext cx="117867" cy="117867"/>
            </a:xfrm>
            <a:custGeom>
              <a:avLst/>
              <a:gdLst/>
              <a:ahLst/>
              <a:cxnLst/>
              <a:rect l="0" t="0" r="0" b="0"/>
              <a:pathLst>
                <a:path w="4856" h="4856" extrusionOk="0">
                  <a:moveTo>
                    <a:pt x="1" y="0"/>
                  </a:moveTo>
                  <a:lnTo>
                    <a:pt x="1" y="4856"/>
                  </a:lnTo>
                  <a:lnTo>
                    <a:pt x="4856" y="4856"/>
                  </a:lnTo>
                  <a:lnTo>
                    <a:pt x="4856" y="0"/>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598" name="Google Shape;3598;p12"/>
            <p:cNvSpPr/>
            <p:nvPr/>
          </p:nvSpPr>
          <p:spPr>
            <a:xfrm rot="10800000">
              <a:off x="7097945" y="467083"/>
              <a:ext cx="117867" cy="117867"/>
            </a:xfrm>
            <a:custGeom>
              <a:avLst/>
              <a:gdLst/>
              <a:ahLst/>
              <a:cxnLst/>
              <a:rect l="0" t="0" r="0" b="0"/>
              <a:pathLst>
                <a:path w="4856" h="4856" extrusionOk="0">
                  <a:moveTo>
                    <a:pt x="1" y="1"/>
                  </a:moveTo>
                  <a:lnTo>
                    <a:pt x="1" y="4856"/>
                  </a:lnTo>
                  <a:lnTo>
                    <a:pt x="4856" y="4856"/>
                  </a:lnTo>
                  <a:lnTo>
                    <a:pt x="4856" y="1"/>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599" name="Google Shape;3599;p12"/>
            <p:cNvSpPr/>
            <p:nvPr/>
          </p:nvSpPr>
          <p:spPr>
            <a:xfrm rot="10800000">
              <a:off x="7097945" y="174818"/>
              <a:ext cx="117867" cy="117867"/>
            </a:xfrm>
            <a:custGeom>
              <a:avLst/>
              <a:gdLst/>
              <a:ahLst/>
              <a:cxnLst/>
              <a:rect l="0" t="0" r="0" b="0"/>
              <a:pathLst>
                <a:path w="4856" h="4856" extrusionOk="0">
                  <a:moveTo>
                    <a:pt x="1" y="0"/>
                  </a:moveTo>
                  <a:lnTo>
                    <a:pt x="1" y="4856"/>
                  </a:lnTo>
                  <a:lnTo>
                    <a:pt x="4856" y="4856"/>
                  </a:lnTo>
                  <a:lnTo>
                    <a:pt x="4856" y="0"/>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600" name="Google Shape;3600;p12"/>
            <p:cNvSpPr/>
            <p:nvPr/>
          </p:nvSpPr>
          <p:spPr>
            <a:xfrm rot="10800000">
              <a:off x="7097945" y="28698"/>
              <a:ext cx="117867" cy="117867"/>
            </a:xfrm>
            <a:custGeom>
              <a:avLst/>
              <a:gdLst/>
              <a:ahLst/>
              <a:cxnLst/>
              <a:rect l="0" t="0" r="0" b="0"/>
              <a:pathLst>
                <a:path w="4856" h="4856" extrusionOk="0">
                  <a:moveTo>
                    <a:pt x="1" y="1"/>
                  </a:moveTo>
                  <a:lnTo>
                    <a:pt x="1" y="4856"/>
                  </a:lnTo>
                  <a:lnTo>
                    <a:pt x="4856" y="4856"/>
                  </a:lnTo>
                  <a:lnTo>
                    <a:pt x="4856" y="1"/>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601" name="Google Shape;3601;p12"/>
            <p:cNvSpPr/>
            <p:nvPr/>
          </p:nvSpPr>
          <p:spPr>
            <a:xfrm rot="10800000">
              <a:off x="6951800" y="4851012"/>
              <a:ext cx="117892" cy="117867"/>
            </a:xfrm>
            <a:custGeom>
              <a:avLst/>
              <a:gdLst/>
              <a:ahLst/>
              <a:cxnLst/>
              <a:rect l="0" t="0" r="0" b="0"/>
              <a:pathLst>
                <a:path w="4857" h="4856" extrusionOk="0">
                  <a:moveTo>
                    <a:pt x="1" y="0"/>
                  </a:moveTo>
                  <a:lnTo>
                    <a:pt x="1" y="4856"/>
                  </a:lnTo>
                  <a:lnTo>
                    <a:pt x="4856" y="4856"/>
                  </a:lnTo>
                  <a:lnTo>
                    <a:pt x="4856" y="0"/>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602" name="Google Shape;3602;p12"/>
            <p:cNvSpPr/>
            <p:nvPr/>
          </p:nvSpPr>
          <p:spPr>
            <a:xfrm rot="10800000">
              <a:off x="6951800" y="4704867"/>
              <a:ext cx="117892" cy="117892"/>
            </a:xfrm>
            <a:custGeom>
              <a:avLst/>
              <a:gdLst/>
              <a:ahLst/>
              <a:cxnLst/>
              <a:rect l="0" t="0" r="0" b="0"/>
              <a:pathLst>
                <a:path w="4857" h="4857" extrusionOk="0">
                  <a:moveTo>
                    <a:pt x="1" y="1"/>
                  </a:moveTo>
                  <a:lnTo>
                    <a:pt x="1" y="4856"/>
                  </a:lnTo>
                  <a:lnTo>
                    <a:pt x="4856" y="4856"/>
                  </a:lnTo>
                  <a:lnTo>
                    <a:pt x="4856" y="1"/>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603" name="Google Shape;3603;p12"/>
            <p:cNvSpPr/>
            <p:nvPr/>
          </p:nvSpPr>
          <p:spPr>
            <a:xfrm rot="10800000">
              <a:off x="6951800" y="4266482"/>
              <a:ext cx="117892" cy="117867"/>
            </a:xfrm>
            <a:custGeom>
              <a:avLst/>
              <a:gdLst/>
              <a:ahLst/>
              <a:cxnLst/>
              <a:rect l="0" t="0" r="0" b="0"/>
              <a:pathLst>
                <a:path w="4857" h="4856" extrusionOk="0">
                  <a:moveTo>
                    <a:pt x="1" y="0"/>
                  </a:moveTo>
                  <a:lnTo>
                    <a:pt x="1" y="4855"/>
                  </a:lnTo>
                  <a:lnTo>
                    <a:pt x="4856" y="4855"/>
                  </a:lnTo>
                  <a:lnTo>
                    <a:pt x="4856" y="0"/>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604" name="Google Shape;3604;p12"/>
            <p:cNvSpPr/>
            <p:nvPr/>
          </p:nvSpPr>
          <p:spPr>
            <a:xfrm rot="10800000">
              <a:off x="6951800" y="3974217"/>
              <a:ext cx="117892" cy="117867"/>
            </a:xfrm>
            <a:custGeom>
              <a:avLst/>
              <a:gdLst/>
              <a:ahLst/>
              <a:cxnLst/>
              <a:rect l="0" t="0" r="0" b="0"/>
              <a:pathLst>
                <a:path w="4857" h="4856" extrusionOk="0">
                  <a:moveTo>
                    <a:pt x="1" y="0"/>
                  </a:moveTo>
                  <a:lnTo>
                    <a:pt x="1" y="4855"/>
                  </a:lnTo>
                  <a:lnTo>
                    <a:pt x="4856" y="4855"/>
                  </a:lnTo>
                  <a:lnTo>
                    <a:pt x="4856" y="0"/>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605" name="Google Shape;3605;p12"/>
            <p:cNvSpPr/>
            <p:nvPr/>
          </p:nvSpPr>
          <p:spPr>
            <a:xfrm rot="10800000">
              <a:off x="6951800" y="3681951"/>
              <a:ext cx="117892" cy="117892"/>
            </a:xfrm>
            <a:custGeom>
              <a:avLst/>
              <a:gdLst/>
              <a:ahLst/>
              <a:cxnLst/>
              <a:rect l="0" t="0" r="0" b="0"/>
              <a:pathLst>
                <a:path w="4857" h="4857" extrusionOk="0">
                  <a:moveTo>
                    <a:pt x="1" y="1"/>
                  </a:moveTo>
                  <a:lnTo>
                    <a:pt x="1" y="4856"/>
                  </a:lnTo>
                  <a:lnTo>
                    <a:pt x="4856" y="4856"/>
                  </a:lnTo>
                  <a:lnTo>
                    <a:pt x="4856" y="1"/>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606" name="Google Shape;3606;p12"/>
            <p:cNvSpPr/>
            <p:nvPr/>
          </p:nvSpPr>
          <p:spPr>
            <a:xfrm rot="10800000">
              <a:off x="6951800" y="3243566"/>
              <a:ext cx="117892" cy="117867"/>
            </a:xfrm>
            <a:custGeom>
              <a:avLst/>
              <a:gdLst/>
              <a:ahLst/>
              <a:cxnLst/>
              <a:rect l="0" t="0" r="0" b="0"/>
              <a:pathLst>
                <a:path w="4857" h="4856" extrusionOk="0">
                  <a:moveTo>
                    <a:pt x="1" y="0"/>
                  </a:moveTo>
                  <a:lnTo>
                    <a:pt x="1" y="4855"/>
                  </a:lnTo>
                  <a:lnTo>
                    <a:pt x="4856" y="4855"/>
                  </a:lnTo>
                  <a:lnTo>
                    <a:pt x="4856" y="0"/>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607" name="Google Shape;3607;p12"/>
            <p:cNvSpPr/>
            <p:nvPr/>
          </p:nvSpPr>
          <p:spPr>
            <a:xfrm rot="10800000">
              <a:off x="6951800" y="2951301"/>
              <a:ext cx="117892" cy="117867"/>
            </a:xfrm>
            <a:custGeom>
              <a:avLst/>
              <a:gdLst/>
              <a:ahLst/>
              <a:cxnLst/>
              <a:rect l="0" t="0" r="0" b="0"/>
              <a:pathLst>
                <a:path w="4857" h="4856" extrusionOk="0">
                  <a:moveTo>
                    <a:pt x="1" y="0"/>
                  </a:moveTo>
                  <a:lnTo>
                    <a:pt x="1" y="4855"/>
                  </a:lnTo>
                  <a:lnTo>
                    <a:pt x="4856" y="4855"/>
                  </a:lnTo>
                  <a:lnTo>
                    <a:pt x="4856" y="0"/>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608" name="Google Shape;3608;p12"/>
            <p:cNvSpPr/>
            <p:nvPr/>
          </p:nvSpPr>
          <p:spPr>
            <a:xfrm rot="10800000">
              <a:off x="6951800" y="2512915"/>
              <a:ext cx="117892" cy="117867"/>
            </a:xfrm>
            <a:custGeom>
              <a:avLst/>
              <a:gdLst/>
              <a:ahLst/>
              <a:cxnLst/>
              <a:rect l="0" t="0" r="0" b="0"/>
              <a:pathLst>
                <a:path w="4857" h="4856" extrusionOk="0">
                  <a:moveTo>
                    <a:pt x="1" y="0"/>
                  </a:moveTo>
                  <a:lnTo>
                    <a:pt x="1" y="4856"/>
                  </a:lnTo>
                  <a:lnTo>
                    <a:pt x="4856" y="4856"/>
                  </a:lnTo>
                  <a:lnTo>
                    <a:pt x="4856" y="0"/>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609" name="Google Shape;3609;p12"/>
            <p:cNvSpPr/>
            <p:nvPr/>
          </p:nvSpPr>
          <p:spPr>
            <a:xfrm rot="10800000">
              <a:off x="6951800" y="2220650"/>
              <a:ext cx="117892" cy="117867"/>
            </a:xfrm>
            <a:custGeom>
              <a:avLst/>
              <a:gdLst/>
              <a:ahLst/>
              <a:cxnLst/>
              <a:rect l="0" t="0" r="0" b="0"/>
              <a:pathLst>
                <a:path w="4857" h="4856" extrusionOk="0">
                  <a:moveTo>
                    <a:pt x="1" y="0"/>
                  </a:moveTo>
                  <a:lnTo>
                    <a:pt x="1" y="4855"/>
                  </a:lnTo>
                  <a:lnTo>
                    <a:pt x="4856" y="4855"/>
                  </a:lnTo>
                  <a:lnTo>
                    <a:pt x="4856" y="0"/>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610" name="Google Shape;3610;p12"/>
            <p:cNvSpPr/>
            <p:nvPr/>
          </p:nvSpPr>
          <p:spPr>
            <a:xfrm rot="10800000">
              <a:off x="6951800" y="2074529"/>
              <a:ext cx="117892" cy="117867"/>
            </a:xfrm>
            <a:custGeom>
              <a:avLst/>
              <a:gdLst/>
              <a:ahLst/>
              <a:cxnLst/>
              <a:rect l="0" t="0" r="0" b="0"/>
              <a:pathLst>
                <a:path w="4857" h="4856" extrusionOk="0">
                  <a:moveTo>
                    <a:pt x="1" y="1"/>
                  </a:moveTo>
                  <a:lnTo>
                    <a:pt x="1" y="4856"/>
                  </a:lnTo>
                  <a:lnTo>
                    <a:pt x="4856" y="4856"/>
                  </a:lnTo>
                  <a:lnTo>
                    <a:pt x="4856" y="1"/>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611" name="Google Shape;3611;p12"/>
            <p:cNvSpPr/>
            <p:nvPr/>
          </p:nvSpPr>
          <p:spPr>
            <a:xfrm rot="10800000">
              <a:off x="6951800" y="1782264"/>
              <a:ext cx="117892" cy="117867"/>
            </a:xfrm>
            <a:custGeom>
              <a:avLst/>
              <a:gdLst/>
              <a:ahLst/>
              <a:cxnLst/>
              <a:rect l="0" t="0" r="0" b="0"/>
              <a:pathLst>
                <a:path w="4857" h="4856" extrusionOk="0">
                  <a:moveTo>
                    <a:pt x="1" y="1"/>
                  </a:moveTo>
                  <a:lnTo>
                    <a:pt x="1" y="4856"/>
                  </a:lnTo>
                  <a:lnTo>
                    <a:pt x="4856" y="4856"/>
                  </a:lnTo>
                  <a:lnTo>
                    <a:pt x="4856" y="1"/>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612" name="Google Shape;3612;p12"/>
            <p:cNvSpPr/>
            <p:nvPr/>
          </p:nvSpPr>
          <p:spPr>
            <a:xfrm rot="10800000">
              <a:off x="6951800" y="1636120"/>
              <a:ext cx="117892" cy="117867"/>
            </a:xfrm>
            <a:custGeom>
              <a:avLst/>
              <a:gdLst/>
              <a:ahLst/>
              <a:cxnLst/>
              <a:rect l="0" t="0" r="0" b="0"/>
              <a:pathLst>
                <a:path w="4857" h="4856" extrusionOk="0">
                  <a:moveTo>
                    <a:pt x="1" y="0"/>
                  </a:moveTo>
                  <a:lnTo>
                    <a:pt x="1" y="4855"/>
                  </a:lnTo>
                  <a:lnTo>
                    <a:pt x="4856" y="4855"/>
                  </a:lnTo>
                  <a:lnTo>
                    <a:pt x="4856" y="0"/>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613" name="Google Shape;3613;p12"/>
            <p:cNvSpPr/>
            <p:nvPr/>
          </p:nvSpPr>
          <p:spPr>
            <a:xfrm rot="10800000">
              <a:off x="6951800" y="1489999"/>
              <a:ext cx="117892" cy="117867"/>
            </a:xfrm>
            <a:custGeom>
              <a:avLst/>
              <a:gdLst/>
              <a:ahLst/>
              <a:cxnLst/>
              <a:rect l="0" t="0" r="0" b="0"/>
              <a:pathLst>
                <a:path w="4857" h="4856" extrusionOk="0">
                  <a:moveTo>
                    <a:pt x="1" y="0"/>
                  </a:moveTo>
                  <a:lnTo>
                    <a:pt x="1" y="4856"/>
                  </a:lnTo>
                  <a:lnTo>
                    <a:pt x="4856" y="4856"/>
                  </a:lnTo>
                  <a:lnTo>
                    <a:pt x="4856" y="0"/>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614" name="Google Shape;3614;p12"/>
            <p:cNvSpPr/>
            <p:nvPr/>
          </p:nvSpPr>
          <p:spPr>
            <a:xfrm rot="10800000">
              <a:off x="6951800" y="1197734"/>
              <a:ext cx="117892" cy="117867"/>
            </a:xfrm>
            <a:custGeom>
              <a:avLst/>
              <a:gdLst/>
              <a:ahLst/>
              <a:cxnLst/>
              <a:rect l="0" t="0" r="0" b="0"/>
              <a:pathLst>
                <a:path w="4857" h="4856" extrusionOk="0">
                  <a:moveTo>
                    <a:pt x="1" y="0"/>
                  </a:moveTo>
                  <a:lnTo>
                    <a:pt x="1" y="4856"/>
                  </a:lnTo>
                  <a:lnTo>
                    <a:pt x="4856" y="4856"/>
                  </a:lnTo>
                  <a:lnTo>
                    <a:pt x="4856" y="0"/>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615" name="Google Shape;3615;p12"/>
            <p:cNvSpPr/>
            <p:nvPr/>
          </p:nvSpPr>
          <p:spPr>
            <a:xfrm rot="10800000">
              <a:off x="6951800" y="1051613"/>
              <a:ext cx="117892" cy="117867"/>
            </a:xfrm>
            <a:custGeom>
              <a:avLst/>
              <a:gdLst/>
              <a:ahLst/>
              <a:cxnLst/>
              <a:rect l="0" t="0" r="0" b="0"/>
              <a:pathLst>
                <a:path w="4857" h="4856" extrusionOk="0">
                  <a:moveTo>
                    <a:pt x="1" y="1"/>
                  </a:moveTo>
                  <a:lnTo>
                    <a:pt x="1" y="4856"/>
                  </a:lnTo>
                  <a:lnTo>
                    <a:pt x="4856" y="4856"/>
                  </a:lnTo>
                  <a:lnTo>
                    <a:pt x="4856" y="1"/>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616" name="Google Shape;3616;p12"/>
            <p:cNvSpPr/>
            <p:nvPr/>
          </p:nvSpPr>
          <p:spPr>
            <a:xfrm rot="10800000">
              <a:off x="6951800" y="613204"/>
              <a:ext cx="117892" cy="117867"/>
            </a:xfrm>
            <a:custGeom>
              <a:avLst/>
              <a:gdLst/>
              <a:ahLst/>
              <a:cxnLst/>
              <a:rect l="0" t="0" r="0" b="0"/>
              <a:pathLst>
                <a:path w="4857" h="4856" extrusionOk="0">
                  <a:moveTo>
                    <a:pt x="1" y="0"/>
                  </a:moveTo>
                  <a:lnTo>
                    <a:pt x="1" y="4855"/>
                  </a:lnTo>
                  <a:lnTo>
                    <a:pt x="4856" y="4855"/>
                  </a:lnTo>
                  <a:lnTo>
                    <a:pt x="4856" y="0"/>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617" name="Google Shape;3617;p12"/>
            <p:cNvSpPr/>
            <p:nvPr/>
          </p:nvSpPr>
          <p:spPr>
            <a:xfrm rot="10800000">
              <a:off x="6951800" y="320938"/>
              <a:ext cx="117892" cy="117892"/>
            </a:xfrm>
            <a:custGeom>
              <a:avLst/>
              <a:gdLst/>
              <a:ahLst/>
              <a:cxnLst/>
              <a:rect l="0" t="0" r="0" b="0"/>
              <a:pathLst>
                <a:path w="4857" h="4857" extrusionOk="0">
                  <a:moveTo>
                    <a:pt x="1" y="1"/>
                  </a:moveTo>
                  <a:lnTo>
                    <a:pt x="1" y="4856"/>
                  </a:lnTo>
                  <a:lnTo>
                    <a:pt x="4856" y="4856"/>
                  </a:lnTo>
                  <a:lnTo>
                    <a:pt x="4856" y="1"/>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618" name="Google Shape;3618;p12"/>
            <p:cNvSpPr/>
            <p:nvPr/>
          </p:nvSpPr>
          <p:spPr>
            <a:xfrm rot="10800000">
              <a:off x="6951800" y="174818"/>
              <a:ext cx="117892" cy="117867"/>
            </a:xfrm>
            <a:custGeom>
              <a:avLst/>
              <a:gdLst/>
              <a:ahLst/>
              <a:cxnLst/>
              <a:rect l="0" t="0" r="0" b="0"/>
              <a:pathLst>
                <a:path w="4857" h="4856" extrusionOk="0">
                  <a:moveTo>
                    <a:pt x="1" y="0"/>
                  </a:moveTo>
                  <a:lnTo>
                    <a:pt x="1" y="4856"/>
                  </a:lnTo>
                  <a:lnTo>
                    <a:pt x="4856" y="4856"/>
                  </a:lnTo>
                  <a:lnTo>
                    <a:pt x="4856" y="0"/>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619" name="Google Shape;3619;p12"/>
            <p:cNvSpPr/>
            <p:nvPr/>
          </p:nvSpPr>
          <p:spPr>
            <a:xfrm rot="10800000">
              <a:off x="6805680" y="4997133"/>
              <a:ext cx="117867" cy="117867"/>
            </a:xfrm>
            <a:custGeom>
              <a:avLst/>
              <a:gdLst/>
              <a:ahLst/>
              <a:cxnLst/>
              <a:rect l="0" t="0" r="0" b="0"/>
              <a:pathLst>
                <a:path w="4856" h="4856" extrusionOk="0">
                  <a:moveTo>
                    <a:pt x="0" y="0"/>
                  </a:moveTo>
                  <a:lnTo>
                    <a:pt x="0" y="4855"/>
                  </a:lnTo>
                  <a:lnTo>
                    <a:pt x="4856" y="4855"/>
                  </a:lnTo>
                  <a:lnTo>
                    <a:pt x="4856" y="0"/>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620" name="Google Shape;3620;p12"/>
            <p:cNvSpPr/>
            <p:nvPr/>
          </p:nvSpPr>
          <p:spPr>
            <a:xfrm rot="10800000">
              <a:off x="6805680" y="4558747"/>
              <a:ext cx="117867" cy="117867"/>
            </a:xfrm>
            <a:custGeom>
              <a:avLst/>
              <a:gdLst/>
              <a:ahLst/>
              <a:cxnLst/>
              <a:rect l="0" t="0" r="0" b="0"/>
              <a:pathLst>
                <a:path w="4856" h="4856" extrusionOk="0">
                  <a:moveTo>
                    <a:pt x="0" y="0"/>
                  </a:moveTo>
                  <a:lnTo>
                    <a:pt x="0" y="4855"/>
                  </a:lnTo>
                  <a:lnTo>
                    <a:pt x="4856" y="4855"/>
                  </a:lnTo>
                  <a:lnTo>
                    <a:pt x="4856" y="0"/>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621" name="Google Shape;3621;p12"/>
            <p:cNvSpPr/>
            <p:nvPr/>
          </p:nvSpPr>
          <p:spPr>
            <a:xfrm rot="10800000">
              <a:off x="6805680" y="4120361"/>
              <a:ext cx="117867" cy="117867"/>
            </a:xfrm>
            <a:custGeom>
              <a:avLst/>
              <a:gdLst/>
              <a:ahLst/>
              <a:cxnLst/>
              <a:rect l="0" t="0" r="0" b="0"/>
              <a:pathLst>
                <a:path w="4856" h="4856" extrusionOk="0">
                  <a:moveTo>
                    <a:pt x="0" y="1"/>
                  </a:moveTo>
                  <a:lnTo>
                    <a:pt x="0" y="4856"/>
                  </a:lnTo>
                  <a:lnTo>
                    <a:pt x="4856" y="4856"/>
                  </a:lnTo>
                  <a:lnTo>
                    <a:pt x="4856" y="1"/>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622" name="Google Shape;3622;p12"/>
            <p:cNvSpPr/>
            <p:nvPr/>
          </p:nvSpPr>
          <p:spPr>
            <a:xfrm rot="10800000">
              <a:off x="6805680" y="3535831"/>
              <a:ext cx="117867" cy="117867"/>
            </a:xfrm>
            <a:custGeom>
              <a:avLst/>
              <a:gdLst/>
              <a:ahLst/>
              <a:cxnLst/>
              <a:rect l="0" t="0" r="0" b="0"/>
              <a:pathLst>
                <a:path w="4856" h="4856" extrusionOk="0">
                  <a:moveTo>
                    <a:pt x="0" y="0"/>
                  </a:moveTo>
                  <a:lnTo>
                    <a:pt x="0" y="4856"/>
                  </a:lnTo>
                  <a:lnTo>
                    <a:pt x="4856" y="4856"/>
                  </a:lnTo>
                  <a:lnTo>
                    <a:pt x="4856" y="0"/>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623" name="Google Shape;3623;p12"/>
            <p:cNvSpPr/>
            <p:nvPr/>
          </p:nvSpPr>
          <p:spPr>
            <a:xfrm rot="10800000">
              <a:off x="6805680" y="2951301"/>
              <a:ext cx="117867" cy="117867"/>
            </a:xfrm>
            <a:custGeom>
              <a:avLst/>
              <a:gdLst/>
              <a:ahLst/>
              <a:cxnLst/>
              <a:rect l="0" t="0" r="0" b="0"/>
              <a:pathLst>
                <a:path w="4856" h="4856" extrusionOk="0">
                  <a:moveTo>
                    <a:pt x="0" y="0"/>
                  </a:moveTo>
                  <a:lnTo>
                    <a:pt x="0" y="4855"/>
                  </a:lnTo>
                  <a:lnTo>
                    <a:pt x="4856" y="4855"/>
                  </a:lnTo>
                  <a:lnTo>
                    <a:pt x="4856" y="0"/>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624" name="Google Shape;3624;p12"/>
            <p:cNvSpPr/>
            <p:nvPr/>
          </p:nvSpPr>
          <p:spPr>
            <a:xfrm rot="10800000">
              <a:off x="6805680" y="2220650"/>
              <a:ext cx="117867" cy="117867"/>
            </a:xfrm>
            <a:custGeom>
              <a:avLst/>
              <a:gdLst/>
              <a:ahLst/>
              <a:cxnLst/>
              <a:rect l="0" t="0" r="0" b="0"/>
              <a:pathLst>
                <a:path w="4856" h="4856" extrusionOk="0">
                  <a:moveTo>
                    <a:pt x="0" y="0"/>
                  </a:moveTo>
                  <a:lnTo>
                    <a:pt x="0" y="4855"/>
                  </a:lnTo>
                  <a:lnTo>
                    <a:pt x="4856" y="4855"/>
                  </a:lnTo>
                  <a:lnTo>
                    <a:pt x="4856" y="0"/>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625" name="Google Shape;3625;p12"/>
            <p:cNvSpPr/>
            <p:nvPr/>
          </p:nvSpPr>
          <p:spPr>
            <a:xfrm rot="10800000">
              <a:off x="6805680" y="1051613"/>
              <a:ext cx="117867" cy="117867"/>
            </a:xfrm>
            <a:custGeom>
              <a:avLst/>
              <a:gdLst/>
              <a:ahLst/>
              <a:cxnLst/>
              <a:rect l="0" t="0" r="0" b="0"/>
              <a:pathLst>
                <a:path w="4856" h="4856" extrusionOk="0">
                  <a:moveTo>
                    <a:pt x="0" y="1"/>
                  </a:moveTo>
                  <a:lnTo>
                    <a:pt x="0" y="4856"/>
                  </a:lnTo>
                  <a:lnTo>
                    <a:pt x="4856" y="4856"/>
                  </a:lnTo>
                  <a:lnTo>
                    <a:pt x="4856" y="1"/>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626" name="Google Shape;3626;p12"/>
            <p:cNvSpPr/>
            <p:nvPr/>
          </p:nvSpPr>
          <p:spPr>
            <a:xfrm rot="10800000">
              <a:off x="6805680" y="905469"/>
              <a:ext cx="117867" cy="117867"/>
            </a:xfrm>
            <a:custGeom>
              <a:avLst/>
              <a:gdLst/>
              <a:ahLst/>
              <a:cxnLst/>
              <a:rect l="0" t="0" r="0" b="0"/>
              <a:pathLst>
                <a:path w="4856" h="4856" extrusionOk="0">
                  <a:moveTo>
                    <a:pt x="0" y="0"/>
                  </a:moveTo>
                  <a:lnTo>
                    <a:pt x="0" y="4855"/>
                  </a:lnTo>
                  <a:lnTo>
                    <a:pt x="4856" y="4855"/>
                  </a:lnTo>
                  <a:lnTo>
                    <a:pt x="4856" y="0"/>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627" name="Google Shape;3627;p12"/>
            <p:cNvSpPr/>
            <p:nvPr/>
          </p:nvSpPr>
          <p:spPr>
            <a:xfrm rot="10800000">
              <a:off x="6805680" y="28698"/>
              <a:ext cx="117867" cy="117867"/>
            </a:xfrm>
            <a:custGeom>
              <a:avLst/>
              <a:gdLst/>
              <a:ahLst/>
              <a:cxnLst/>
              <a:rect l="0" t="0" r="0" b="0"/>
              <a:pathLst>
                <a:path w="4856" h="4856" extrusionOk="0">
                  <a:moveTo>
                    <a:pt x="0" y="1"/>
                  </a:moveTo>
                  <a:lnTo>
                    <a:pt x="0" y="4856"/>
                  </a:lnTo>
                  <a:lnTo>
                    <a:pt x="4856" y="4856"/>
                  </a:lnTo>
                  <a:lnTo>
                    <a:pt x="4856" y="1"/>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628" name="Google Shape;3628;p12"/>
            <p:cNvSpPr/>
            <p:nvPr/>
          </p:nvSpPr>
          <p:spPr>
            <a:xfrm rot="10800000">
              <a:off x="6659535" y="4851012"/>
              <a:ext cx="117892" cy="117867"/>
            </a:xfrm>
            <a:custGeom>
              <a:avLst/>
              <a:gdLst/>
              <a:ahLst/>
              <a:cxnLst/>
              <a:rect l="0" t="0" r="0" b="0"/>
              <a:pathLst>
                <a:path w="4857" h="4856" extrusionOk="0">
                  <a:moveTo>
                    <a:pt x="1" y="0"/>
                  </a:moveTo>
                  <a:lnTo>
                    <a:pt x="1" y="4856"/>
                  </a:lnTo>
                  <a:lnTo>
                    <a:pt x="4856" y="4856"/>
                  </a:lnTo>
                  <a:lnTo>
                    <a:pt x="4856" y="0"/>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629" name="Google Shape;3629;p12"/>
            <p:cNvSpPr/>
            <p:nvPr/>
          </p:nvSpPr>
          <p:spPr>
            <a:xfrm rot="10800000">
              <a:off x="6659535" y="3974217"/>
              <a:ext cx="117892" cy="117867"/>
            </a:xfrm>
            <a:custGeom>
              <a:avLst/>
              <a:gdLst/>
              <a:ahLst/>
              <a:cxnLst/>
              <a:rect l="0" t="0" r="0" b="0"/>
              <a:pathLst>
                <a:path w="4857" h="4856" extrusionOk="0">
                  <a:moveTo>
                    <a:pt x="1" y="0"/>
                  </a:moveTo>
                  <a:lnTo>
                    <a:pt x="1" y="4855"/>
                  </a:lnTo>
                  <a:lnTo>
                    <a:pt x="4856" y="4855"/>
                  </a:lnTo>
                  <a:lnTo>
                    <a:pt x="4856" y="0"/>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630" name="Google Shape;3630;p12"/>
            <p:cNvSpPr/>
            <p:nvPr/>
          </p:nvSpPr>
          <p:spPr>
            <a:xfrm rot="10800000">
              <a:off x="6659535" y="3243566"/>
              <a:ext cx="117892" cy="117867"/>
            </a:xfrm>
            <a:custGeom>
              <a:avLst/>
              <a:gdLst/>
              <a:ahLst/>
              <a:cxnLst/>
              <a:rect l="0" t="0" r="0" b="0"/>
              <a:pathLst>
                <a:path w="4857" h="4856" extrusionOk="0">
                  <a:moveTo>
                    <a:pt x="1" y="0"/>
                  </a:moveTo>
                  <a:lnTo>
                    <a:pt x="1" y="4855"/>
                  </a:lnTo>
                  <a:lnTo>
                    <a:pt x="4856" y="4855"/>
                  </a:lnTo>
                  <a:lnTo>
                    <a:pt x="4856" y="0"/>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631" name="Google Shape;3631;p12"/>
            <p:cNvSpPr/>
            <p:nvPr/>
          </p:nvSpPr>
          <p:spPr>
            <a:xfrm rot="10800000">
              <a:off x="6659535" y="2512915"/>
              <a:ext cx="117892" cy="117867"/>
            </a:xfrm>
            <a:custGeom>
              <a:avLst/>
              <a:gdLst/>
              <a:ahLst/>
              <a:cxnLst/>
              <a:rect l="0" t="0" r="0" b="0"/>
              <a:pathLst>
                <a:path w="4857" h="4856" extrusionOk="0">
                  <a:moveTo>
                    <a:pt x="1" y="0"/>
                  </a:moveTo>
                  <a:lnTo>
                    <a:pt x="1" y="4856"/>
                  </a:lnTo>
                  <a:lnTo>
                    <a:pt x="4856" y="4856"/>
                  </a:lnTo>
                  <a:lnTo>
                    <a:pt x="4856" y="0"/>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632" name="Google Shape;3632;p12"/>
            <p:cNvSpPr/>
            <p:nvPr/>
          </p:nvSpPr>
          <p:spPr>
            <a:xfrm rot="10800000">
              <a:off x="6659535" y="1636120"/>
              <a:ext cx="117892" cy="117867"/>
            </a:xfrm>
            <a:custGeom>
              <a:avLst/>
              <a:gdLst/>
              <a:ahLst/>
              <a:cxnLst/>
              <a:rect l="0" t="0" r="0" b="0"/>
              <a:pathLst>
                <a:path w="4857" h="4856" extrusionOk="0">
                  <a:moveTo>
                    <a:pt x="1" y="0"/>
                  </a:moveTo>
                  <a:lnTo>
                    <a:pt x="1" y="4855"/>
                  </a:lnTo>
                  <a:lnTo>
                    <a:pt x="4856" y="4855"/>
                  </a:lnTo>
                  <a:lnTo>
                    <a:pt x="4856" y="0"/>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633" name="Google Shape;3633;p12"/>
            <p:cNvSpPr/>
            <p:nvPr/>
          </p:nvSpPr>
          <p:spPr>
            <a:xfrm rot="10800000">
              <a:off x="6659535" y="905469"/>
              <a:ext cx="117892" cy="117867"/>
            </a:xfrm>
            <a:custGeom>
              <a:avLst/>
              <a:gdLst/>
              <a:ahLst/>
              <a:cxnLst/>
              <a:rect l="0" t="0" r="0" b="0"/>
              <a:pathLst>
                <a:path w="4857" h="4856" extrusionOk="0">
                  <a:moveTo>
                    <a:pt x="1" y="0"/>
                  </a:moveTo>
                  <a:lnTo>
                    <a:pt x="1" y="4855"/>
                  </a:lnTo>
                  <a:lnTo>
                    <a:pt x="4856" y="4855"/>
                  </a:lnTo>
                  <a:lnTo>
                    <a:pt x="4856" y="0"/>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634" name="Google Shape;3634;p12"/>
            <p:cNvSpPr/>
            <p:nvPr/>
          </p:nvSpPr>
          <p:spPr>
            <a:xfrm rot="10800000">
              <a:off x="6659535" y="759348"/>
              <a:ext cx="117892" cy="117867"/>
            </a:xfrm>
            <a:custGeom>
              <a:avLst/>
              <a:gdLst/>
              <a:ahLst/>
              <a:cxnLst/>
              <a:rect l="0" t="0" r="0" b="0"/>
              <a:pathLst>
                <a:path w="4857" h="4856" extrusionOk="0">
                  <a:moveTo>
                    <a:pt x="1" y="1"/>
                  </a:moveTo>
                  <a:lnTo>
                    <a:pt x="1" y="4856"/>
                  </a:lnTo>
                  <a:lnTo>
                    <a:pt x="4856" y="4856"/>
                  </a:lnTo>
                  <a:lnTo>
                    <a:pt x="4856" y="1"/>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635" name="Google Shape;3635;p12"/>
            <p:cNvSpPr/>
            <p:nvPr/>
          </p:nvSpPr>
          <p:spPr>
            <a:xfrm rot="10800000">
              <a:off x="6659535" y="174818"/>
              <a:ext cx="117892" cy="117867"/>
            </a:xfrm>
            <a:custGeom>
              <a:avLst/>
              <a:gdLst/>
              <a:ahLst/>
              <a:cxnLst/>
              <a:rect l="0" t="0" r="0" b="0"/>
              <a:pathLst>
                <a:path w="4857" h="4856" extrusionOk="0">
                  <a:moveTo>
                    <a:pt x="1" y="0"/>
                  </a:moveTo>
                  <a:lnTo>
                    <a:pt x="1" y="4856"/>
                  </a:lnTo>
                  <a:lnTo>
                    <a:pt x="4856" y="4856"/>
                  </a:lnTo>
                  <a:lnTo>
                    <a:pt x="4856" y="0"/>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636" name="Google Shape;3636;p12"/>
            <p:cNvSpPr/>
            <p:nvPr/>
          </p:nvSpPr>
          <p:spPr>
            <a:xfrm rot="10800000">
              <a:off x="6513415" y="4997133"/>
              <a:ext cx="117867" cy="117867"/>
            </a:xfrm>
            <a:custGeom>
              <a:avLst/>
              <a:gdLst/>
              <a:ahLst/>
              <a:cxnLst/>
              <a:rect l="0" t="0" r="0" b="0"/>
              <a:pathLst>
                <a:path w="4856" h="4856" extrusionOk="0">
                  <a:moveTo>
                    <a:pt x="0" y="0"/>
                  </a:moveTo>
                  <a:lnTo>
                    <a:pt x="0" y="4855"/>
                  </a:lnTo>
                  <a:lnTo>
                    <a:pt x="4855" y="4855"/>
                  </a:lnTo>
                  <a:lnTo>
                    <a:pt x="4855" y="0"/>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637" name="Google Shape;3637;p12"/>
            <p:cNvSpPr/>
            <p:nvPr/>
          </p:nvSpPr>
          <p:spPr>
            <a:xfrm rot="10800000">
              <a:off x="6513415" y="3974217"/>
              <a:ext cx="117867" cy="117867"/>
            </a:xfrm>
            <a:custGeom>
              <a:avLst/>
              <a:gdLst/>
              <a:ahLst/>
              <a:cxnLst/>
              <a:rect l="0" t="0" r="0" b="0"/>
              <a:pathLst>
                <a:path w="4856" h="4856" extrusionOk="0">
                  <a:moveTo>
                    <a:pt x="0" y="0"/>
                  </a:moveTo>
                  <a:lnTo>
                    <a:pt x="0" y="4855"/>
                  </a:lnTo>
                  <a:lnTo>
                    <a:pt x="4855" y="4855"/>
                  </a:lnTo>
                  <a:lnTo>
                    <a:pt x="4855" y="0"/>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638" name="Google Shape;3638;p12"/>
            <p:cNvSpPr/>
            <p:nvPr/>
          </p:nvSpPr>
          <p:spPr>
            <a:xfrm rot="10800000">
              <a:off x="6513415" y="2074529"/>
              <a:ext cx="117867" cy="117867"/>
            </a:xfrm>
            <a:custGeom>
              <a:avLst/>
              <a:gdLst/>
              <a:ahLst/>
              <a:cxnLst/>
              <a:rect l="0" t="0" r="0" b="0"/>
              <a:pathLst>
                <a:path w="4856" h="4856" extrusionOk="0">
                  <a:moveTo>
                    <a:pt x="0" y="1"/>
                  </a:moveTo>
                  <a:lnTo>
                    <a:pt x="0" y="4856"/>
                  </a:lnTo>
                  <a:lnTo>
                    <a:pt x="4855" y="4856"/>
                  </a:lnTo>
                  <a:lnTo>
                    <a:pt x="4855" y="1"/>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639" name="Google Shape;3639;p12"/>
            <p:cNvSpPr/>
            <p:nvPr/>
          </p:nvSpPr>
          <p:spPr>
            <a:xfrm rot="10800000">
              <a:off x="6513415" y="1489999"/>
              <a:ext cx="117867" cy="117867"/>
            </a:xfrm>
            <a:custGeom>
              <a:avLst/>
              <a:gdLst/>
              <a:ahLst/>
              <a:cxnLst/>
              <a:rect l="0" t="0" r="0" b="0"/>
              <a:pathLst>
                <a:path w="4856" h="4856" extrusionOk="0">
                  <a:moveTo>
                    <a:pt x="0" y="0"/>
                  </a:moveTo>
                  <a:lnTo>
                    <a:pt x="0" y="4856"/>
                  </a:lnTo>
                  <a:lnTo>
                    <a:pt x="4855" y="4856"/>
                  </a:lnTo>
                  <a:lnTo>
                    <a:pt x="4855" y="0"/>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640" name="Google Shape;3640;p12"/>
            <p:cNvSpPr/>
            <p:nvPr/>
          </p:nvSpPr>
          <p:spPr>
            <a:xfrm rot="10800000">
              <a:off x="6513415" y="905469"/>
              <a:ext cx="117867" cy="117867"/>
            </a:xfrm>
            <a:custGeom>
              <a:avLst/>
              <a:gdLst/>
              <a:ahLst/>
              <a:cxnLst/>
              <a:rect l="0" t="0" r="0" b="0"/>
              <a:pathLst>
                <a:path w="4856" h="4856" extrusionOk="0">
                  <a:moveTo>
                    <a:pt x="0" y="0"/>
                  </a:moveTo>
                  <a:lnTo>
                    <a:pt x="0" y="4855"/>
                  </a:lnTo>
                  <a:lnTo>
                    <a:pt x="4855" y="4855"/>
                  </a:lnTo>
                  <a:lnTo>
                    <a:pt x="4855" y="0"/>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641" name="Google Shape;3641;p12"/>
            <p:cNvSpPr/>
            <p:nvPr/>
          </p:nvSpPr>
          <p:spPr>
            <a:xfrm rot="10800000">
              <a:off x="6513415" y="174818"/>
              <a:ext cx="117867" cy="117867"/>
            </a:xfrm>
            <a:custGeom>
              <a:avLst/>
              <a:gdLst/>
              <a:ahLst/>
              <a:cxnLst/>
              <a:rect l="0" t="0" r="0" b="0"/>
              <a:pathLst>
                <a:path w="4856" h="4856" extrusionOk="0">
                  <a:moveTo>
                    <a:pt x="0" y="0"/>
                  </a:moveTo>
                  <a:lnTo>
                    <a:pt x="0" y="4856"/>
                  </a:lnTo>
                  <a:lnTo>
                    <a:pt x="4855" y="4856"/>
                  </a:lnTo>
                  <a:lnTo>
                    <a:pt x="4855" y="0"/>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642" name="Google Shape;3642;p12"/>
            <p:cNvSpPr/>
            <p:nvPr/>
          </p:nvSpPr>
          <p:spPr>
            <a:xfrm rot="10800000">
              <a:off x="6367294" y="4558747"/>
              <a:ext cx="117867" cy="117867"/>
            </a:xfrm>
            <a:custGeom>
              <a:avLst/>
              <a:gdLst/>
              <a:ahLst/>
              <a:cxnLst/>
              <a:rect l="0" t="0" r="0" b="0"/>
              <a:pathLst>
                <a:path w="4856" h="4856" extrusionOk="0">
                  <a:moveTo>
                    <a:pt x="1" y="0"/>
                  </a:moveTo>
                  <a:lnTo>
                    <a:pt x="1" y="4855"/>
                  </a:lnTo>
                  <a:lnTo>
                    <a:pt x="4856" y="4855"/>
                  </a:lnTo>
                  <a:lnTo>
                    <a:pt x="4856" y="0"/>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643" name="Google Shape;3643;p12"/>
            <p:cNvSpPr/>
            <p:nvPr/>
          </p:nvSpPr>
          <p:spPr>
            <a:xfrm rot="10800000">
              <a:off x="6367294" y="3681951"/>
              <a:ext cx="117867" cy="117892"/>
            </a:xfrm>
            <a:custGeom>
              <a:avLst/>
              <a:gdLst/>
              <a:ahLst/>
              <a:cxnLst/>
              <a:rect l="0" t="0" r="0" b="0"/>
              <a:pathLst>
                <a:path w="4856" h="4857" extrusionOk="0">
                  <a:moveTo>
                    <a:pt x="1" y="1"/>
                  </a:moveTo>
                  <a:lnTo>
                    <a:pt x="1" y="4856"/>
                  </a:lnTo>
                  <a:lnTo>
                    <a:pt x="4856" y="4856"/>
                  </a:lnTo>
                  <a:lnTo>
                    <a:pt x="4856" y="1"/>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644" name="Google Shape;3644;p12"/>
            <p:cNvSpPr/>
            <p:nvPr/>
          </p:nvSpPr>
          <p:spPr>
            <a:xfrm rot="10800000">
              <a:off x="6367294" y="2659036"/>
              <a:ext cx="117867" cy="117892"/>
            </a:xfrm>
            <a:custGeom>
              <a:avLst/>
              <a:gdLst/>
              <a:ahLst/>
              <a:cxnLst/>
              <a:rect l="0" t="0" r="0" b="0"/>
              <a:pathLst>
                <a:path w="4856" h="4857" extrusionOk="0">
                  <a:moveTo>
                    <a:pt x="1" y="1"/>
                  </a:moveTo>
                  <a:lnTo>
                    <a:pt x="1" y="4856"/>
                  </a:lnTo>
                  <a:lnTo>
                    <a:pt x="4856" y="4856"/>
                  </a:lnTo>
                  <a:lnTo>
                    <a:pt x="4856" y="1"/>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645" name="Google Shape;3645;p12"/>
            <p:cNvSpPr/>
            <p:nvPr/>
          </p:nvSpPr>
          <p:spPr>
            <a:xfrm rot="10800000">
              <a:off x="7536331" y="4997133"/>
              <a:ext cx="117867" cy="117867"/>
            </a:xfrm>
            <a:custGeom>
              <a:avLst/>
              <a:gdLst/>
              <a:ahLst/>
              <a:cxnLst/>
              <a:rect l="0" t="0" r="0" b="0"/>
              <a:pathLst>
                <a:path w="4856" h="4856" extrusionOk="0">
                  <a:moveTo>
                    <a:pt x="0" y="0"/>
                  </a:moveTo>
                  <a:lnTo>
                    <a:pt x="0" y="4855"/>
                  </a:lnTo>
                  <a:lnTo>
                    <a:pt x="4855" y="4855"/>
                  </a:lnTo>
                  <a:lnTo>
                    <a:pt x="4855" y="0"/>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646" name="Google Shape;3646;p12"/>
            <p:cNvSpPr/>
            <p:nvPr/>
          </p:nvSpPr>
          <p:spPr>
            <a:xfrm rot="10800000">
              <a:off x="7536331" y="4851012"/>
              <a:ext cx="117867" cy="117867"/>
            </a:xfrm>
            <a:custGeom>
              <a:avLst/>
              <a:gdLst/>
              <a:ahLst/>
              <a:cxnLst/>
              <a:rect l="0" t="0" r="0" b="0"/>
              <a:pathLst>
                <a:path w="4856" h="4856" extrusionOk="0">
                  <a:moveTo>
                    <a:pt x="0" y="0"/>
                  </a:moveTo>
                  <a:lnTo>
                    <a:pt x="0" y="4856"/>
                  </a:lnTo>
                  <a:lnTo>
                    <a:pt x="4855" y="4856"/>
                  </a:lnTo>
                  <a:lnTo>
                    <a:pt x="4855" y="0"/>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647" name="Google Shape;3647;p12"/>
            <p:cNvSpPr/>
            <p:nvPr/>
          </p:nvSpPr>
          <p:spPr>
            <a:xfrm rot="10800000">
              <a:off x="7536331" y="4412627"/>
              <a:ext cx="117867" cy="117867"/>
            </a:xfrm>
            <a:custGeom>
              <a:avLst/>
              <a:gdLst/>
              <a:ahLst/>
              <a:cxnLst/>
              <a:rect l="0" t="0" r="0" b="0"/>
              <a:pathLst>
                <a:path w="4856" h="4856" extrusionOk="0">
                  <a:moveTo>
                    <a:pt x="0" y="1"/>
                  </a:moveTo>
                  <a:lnTo>
                    <a:pt x="0" y="4856"/>
                  </a:lnTo>
                  <a:lnTo>
                    <a:pt x="4855" y="4856"/>
                  </a:lnTo>
                  <a:lnTo>
                    <a:pt x="4855" y="1"/>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648" name="Google Shape;3648;p12"/>
            <p:cNvSpPr/>
            <p:nvPr/>
          </p:nvSpPr>
          <p:spPr>
            <a:xfrm rot="10800000">
              <a:off x="7536331" y="4120361"/>
              <a:ext cx="117867" cy="117867"/>
            </a:xfrm>
            <a:custGeom>
              <a:avLst/>
              <a:gdLst/>
              <a:ahLst/>
              <a:cxnLst/>
              <a:rect l="0" t="0" r="0" b="0"/>
              <a:pathLst>
                <a:path w="4856" h="4856" extrusionOk="0">
                  <a:moveTo>
                    <a:pt x="0" y="1"/>
                  </a:moveTo>
                  <a:lnTo>
                    <a:pt x="0" y="4856"/>
                  </a:lnTo>
                  <a:lnTo>
                    <a:pt x="4855" y="4856"/>
                  </a:lnTo>
                  <a:lnTo>
                    <a:pt x="4855" y="1"/>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649" name="Google Shape;3649;p12"/>
            <p:cNvSpPr/>
            <p:nvPr/>
          </p:nvSpPr>
          <p:spPr>
            <a:xfrm rot="10800000">
              <a:off x="7536331" y="3389711"/>
              <a:ext cx="117867" cy="117867"/>
            </a:xfrm>
            <a:custGeom>
              <a:avLst/>
              <a:gdLst/>
              <a:ahLst/>
              <a:cxnLst/>
              <a:rect l="0" t="0" r="0" b="0"/>
              <a:pathLst>
                <a:path w="4856" h="4856" extrusionOk="0">
                  <a:moveTo>
                    <a:pt x="0" y="1"/>
                  </a:moveTo>
                  <a:lnTo>
                    <a:pt x="0" y="4856"/>
                  </a:lnTo>
                  <a:lnTo>
                    <a:pt x="4855" y="4856"/>
                  </a:lnTo>
                  <a:lnTo>
                    <a:pt x="4855" y="1"/>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650" name="Google Shape;3650;p12"/>
            <p:cNvSpPr/>
            <p:nvPr/>
          </p:nvSpPr>
          <p:spPr>
            <a:xfrm rot="10800000">
              <a:off x="7536331" y="3243566"/>
              <a:ext cx="117867" cy="117867"/>
            </a:xfrm>
            <a:custGeom>
              <a:avLst/>
              <a:gdLst/>
              <a:ahLst/>
              <a:cxnLst/>
              <a:rect l="0" t="0" r="0" b="0"/>
              <a:pathLst>
                <a:path w="4856" h="4856" extrusionOk="0">
                  <a:moveTo>
                    <a:pt x="0" y="0"/>
                  </a:moveTo>
                  <a:lnTo>
                    <a:pt x="0" y="4855"/>
                  </a:lnTo>
                  <a:lnTo>
                    <a:pt x="4855" y="4855"/>
                  </a:lnTo>
                  <a:lnTo>
                    <a:pt x="4855" y="0"/>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651" name="Google Shape;3651;p12"/>
            <p:cNvSpPr/>
            <p:nvPr/>
          </p:nvSpPr>
          <p:spPr>
            <a:xfrm rot="10800000">
              <a:off x="7536331" y="1636120"/>
              <a:ext cx="117867" cy="117867"/>
            </a:xfrm>
            <a:custGeom>
              <a:avLst/>
              <a:gdLst/>
              <a:ahLst/>
              <a:cxnLst/>
              <a:rect l="0" t="0" r="0" b="0"/>
              <a:pathLst>
                <a:path w="4856" h="4856" extrusionOk="0">
                  <a:moveTo>
                    <a:pt x="0" y="0"/>
                  </a:moveTo>
                  <a:lnTo>
                    <a:pt x="0" y="4855"/>
                  </a:lnTo>
                  <a:lnTo>
                    <a:pt x="4855" y="4855"/>
                  </a:lnTo>
                  <a:lnTo>
                    <a:pt x="4855" y="0"/>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652" name="Google Shape;3652;p12"/>
            <p:cNvSpPr/>
            <p:nvPr/>
          </p:nvSpPr>
          <p:spPr>
            <a:xfrm rot="10800000">
              <a:off x="7536331" y="1343854"/>
              <a:ext cx="117867" cy="117892"/>
            </a:xfrm>
            <a:custGeom>
              <a:avLst/>
              <a:gdLst/>
              <a:ahLst/>
              <a:cxnLst/>
              <a:rect l="0" t="0" r="0" b="0"/>
              <a:pathLst>
                <a:path w="4856" h="4857" extrusionOk="0">
                  <a:moveTo>
                    <a:pt x="0" y="1"/>
                  </a:moveTo>
                  <a:lnTo>
                    <a:pt x="0" y="4856"/>
                  </a:lnTo>
                  <a:lnTo>
                    <a:pt x="4855" y="4856"/>
                  </a:lnTo>
                  <a:lnTo>
                    <a:pt x="4855" y="1"/>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653" name="Google Shape;3653;p12"/>
            <p:cNvSpPr/>
            <p:nvPr/>
          </p:nvSpPr>
          <p:spPr>
            <a:xfrm rot="10800000">
              <a:off x="7390210" y="4997133"/>
              <a:ext cx="117867" cy="117867"/>
            </a:xfrm>
            <a:custGeom>
              <a:avLst/>
              <a:gdLst/>
              <a:ahLst/>
              <a:cxnLst/>
              <a:rect l="0" t="0" r="0" b="0"/>
              <a:pathLst>
                <a:path w="4856" h="4856" extrusionOk="0">
                  <a:moveTo>
                    <a:pt x="1" y="0"/>
                  </a:moveTo>
                  <a:lnTo>
                    <a:pt x="1" y="4855"/>
                  </a:lnTo>
                  <a:lnTo>
                    <a:pt x="4856" y="4855"/>
                  </a:lnTo>
                  <a:lnTo>
                    <a:pt x="4856" y="0"/>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654" name="Google Shape;3654;p12"/>
            <p:cNvSpPr/>
            <p:nvPr/>
          </p:nvSpPr>
          <p:spPr>
            <a:xfrm rot="10800000">
              <a:off x="7390210" y="3974217"/>
              <a:ext cx="117867" cy="117867"/>
            </a:xfrm>
            <a:custGeom>
              <a:avLst/>
              <a:gdLst/>
              <a:ahLst/>
              <a:cxnLst/>
              <a:rect l="0" t="0" r="0" b="0"/>
              <a:pathLst>
                <a:path w="4856" h="4856" extrusionOk="0">
                  <a:moveTo>
                    <a:pt x="1" y="0"/>
                  </a:moveTo>
                  <a:lnTo>
                    <a:pt x="1" y="4855"/>
                  </a:lnTo>
                  <a:lnTo>
                    <a:pt x="4856" y="4855"/>
                  </a:lnTo>
                  <a:lnTo>
                    <a:pt x="4856" y="0"/>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655" name="Google Shape;3655;p12"/>
            <p:cNvSpPr/>
            <p:nvPr/>
          </p:nvSpPr>
          <p:spPr>
            <a:xfrm rot="10800000">
              <a:off x="7390210" y="3097445"/>
              <a:ext cx="117867" cy="117867"/>
            </a:xfrm>
            <a:custGeom>
              <a:avLst/>
              <a:gdLst/>
              <a:ahLst/>
              <a:cxnLst/>
              <a:rect l="0" t="0" r="0" b="0"/>
              <a:pathLst>
                <a:path w="4856" h="4856" extrusionOk="0">
                  <a:moveTo>
                    <a:pt x="1" y="1"/>
                  </a:moveTo>
                  <a:lnTo>
                    <a:pt x="1" y="4856"/>
                  </a:lnTo>
                  <a:lnTo>
                    <a:pt x="4856" y="4856"/>
                  </a:lnTo>
                  <a:lnTo>
                    <a:pt x="4856" y="1"/>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656" name="Google Shape;3656;p12"/>
            <p:cNvSpPr/>
            <p:nvPr/>
          </p:nvSpPr>
          <p:spPr>
            <a:xfrm rot="10800000">
              <a:off x="7390210" y="1636120"/>
              <a:ext cx="117867" cy="117867"/>
            </a:xfrm>
            <a:custGeom>
              <a:avLst/>
              <a:gdLst/>
              <a:ahLst/>
              <a:cxnLst/>
              <a:rect l="0" t="0" r="0" b="0"/>
              <a:pathLst>
                <a:path w="4856" h="4856" extrusionOk="0">
                  <a:moveTo>
                    <a:pt x="1" y="0"/>
                  </a:moveTo>
                  <a:lnTo>
                    <a:pt x="1" y="4855"/>
                  </a:lnTo>
                  <a:lnTo>
                    <a:pt x="4856" y="4855"/>
                  </a:lnTo>
                  <a:lnTo>
                    <a:pt x="4856" y="0"/>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657" name="Google Shape;3657;p12"/>
            <p:cNvSpPr/>
            <p:nvPr/>
          </p:nvSpPr>
          <p:spPr>
            <a:xfrm rot="10800000">
              <a:off x="7390210" y="467083"/>
              <a:ext cx="117867" cy="117867"/>
            </a:xfrm>
            <a:custGeom>
              <a:avLst/>
              <a:gdLst/>
              <a:ahLst/>
              <a:cxnLst/>
              <a:rect l="0" t="0" r="0" b="0"/>
              <a:pathLst>
                <a:path w="4856" h="4856" extrusionOk="0">
                  <a:moveTo>
                    <a:pt x="1" y="1"/>
                  </a:moveTo>
                  <a:lnTo>
                    <a:pt x="1" y="4856"/>
                  </a:lnTo>
                  <a:lnTo>
                    <a:pt x="4856" y="4856"/>
                  </a:lnTo>
                  <a:lnTo>
                    <a:pt x="4856" y="1"/>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658" name="Google Shape;3658;p12"/>
            <p:cNvSpPr/>
            <p:nvPr/>
          </p:nvSpPr>
          <p:spPr>
            <a:xfrm rot="10800000">
              <a:off x="7244066" y="4997133"/>
              <a:ext cx="117867" cy="117867"/>
            </a:xfrm>
            <a:custGeom>
              <a:avLst/>
              <a:gdLst/>
              <a:ahLst/>
              <a:cxnLst/>
              <a:rect l="0" t="0" r="0" b="0"/>
              <a:pathLst>
                <a:path w="4856" h="4856" extrusionOk="0">
                  <a:moveTo>
                    <a:pt x="0" y="0"/>
                  </a:moveTo>
                  <a:lnTo>
                    <a:pt x="0" y="4855"/>
                  </a:lnTo>
                  <a:lnTo>
                    <a:pt x="4855" y="4855"/>
                  </a:lnTo>
                  <a:lnTo>
                    <a:pt x="4855" y="0"/>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659" name="Google Shape;3659;p12"/>
            <p:cNvSpPr/>
            <p:nvPr/>
          </p:nvSpPr>
          <p:spPr>
            <a:xfrm rot="10800000">
              <a:off x="7244066" y="4558747"/>
              <a:ext cx="117867" cy="117867"/>
            </a:xfrm>
            <a:custGeom>
              <a:avLst/>
              <a:gdLst/>
              <a:ahLst/>
              <a:cxnLst/>
              <a:rect l="0" t="0" r="0" b="0"/>
              <a:pathLst>
                <a:path w="4856" h="4856" extrusionOk="0">
                  <a:moveTo>
                    <a:pt x="0" y="0"/>
                  </a:moveTo>
                  <a:lnTo>
                    <a:pt x="0" y="4855"/>
                  </a:lnTo>
                  <a:lnTo>
                    <a:pt x="4855" y="4855"/>
                  </a:lnTo>
                  <a:lnTo>
                    <a:pt x="4855" y="0"/>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660" name="Google Shape;3660;p12"/>
            <p:cNvSpPr/>
            <p:nvPr/>
          </p:nvSpPr>
          <p:spPr>
            <a:xfrm rot="10800000">
              <a:off x="7244066" y="2951301"/>
              <a:ext cx="117867" cy="117867"/>
            </a:xfrm>
            <a:custGeom>
              <a:avLst/>
              <a:gdLst/>
              <a:ahLst/>
              <a:cxnLst/>
              <a:rect l="0" t="0" r="0" b="0"/>
              <a:pathLst>
                <a:path w="4856" h="4856" extrusionOk="0">
                  <a:moveTo>
                    <a:pt x="0" y="0"/>
                  </a:moveTo>
                  <a:lnTo>
                    <a:pt x="0" y="4855"/>
                  </a:lnTo>
                  <a:lnTo>
                    <a:pt x="4855" y="4855"/>
                  </a:lnTo>
                  <a:lnTo>
                    <a:pt x="4855" y="0"/>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661" name="Google Shape;3661;p12"/>
            <p:cNvSpPr/>
            <p:nvPr/>
          </p:nvSpPr>
          <p:spPr>
            <a:xfrm rot="10800000">
              <a:off x="7244066" y="2074529"/>
              <a:ext cx="117867" cy="117867"/>
            </a:xfrm>
            <a:custGeom>
              <a:avLst/>
              <a:gdLst/>
              <a:ahLst/>
              <a:cxnLst/>
              <a:rect l="0" t="0" r="0" b="0"/>
              <a:pathLst>
                <a:path w="4856" h="4856" extrusionOk="0">
                  <a:moveTo>
                    <a:pt x="0" y="1"/>
                  </a:moveTo>
                  <a:lnTo>
                    <a:pt x="0" y="4856"/>
                  </a:lnTo>
                  <a:lnTo>
                    <a:pt x="4855" y="4856"/>
                  </a:lnTo>
                  <a:lnTo>
                    <a:pt x="4855" y="1"/>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662" name="Google Shape;3662;p12"/>
            <p:cNvSpPr/>
            <p:nvPr/>
          </p:nvSpPr>
          <p:spPr>
            <a:xfrm rot="10800000">
              <a:off x="7244066" y="1636120"/>
              <a:ext cx="117867" cy="117867"/>
            </a:xfrm>
            <a:custGeom>
              <a:avLst/>
              <a:gdLst/>
              <a:ahLst/>
              <a:cxnLst/>
              <a:rect l="0" t="0" r="0" b="0"/>
              <a:pathLst>
                <a:path w="4856" h="4856" extrusionOk="0">
                  <a:moveTo>
                    <a:pt x="0" y="0"/>
                  </a:moveTo>
                  <a:lnTo>
                    <a:pt x="0" y="4855"/>
                  </a:lnTo>
                  <a:lnTo>
                    <a:pt x="4855" y="4855"/>
                  </a:lnTo>
                  <a:lnTo>
                    <a:pt x="4855" y="0"/>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663" name="Google Shape;3663;p12"/>
            <p:cNvSpPr/>
            <p:nvPr/>
          </p:nvSpPr>
          <p:spPr>
            <a:xfrm rot="10800000">
              <a:off x="7097945" y="1051613"/>
              <a:ext cx="117867" cy="117867"/>
            </a:xfrm>
            <a:custGeom>
              <a:avLst/>
              <a:gdLst/>
              <a:ahLst/>
              <a:cxnLst/>
              <a:rect l="0" t="0" r="0" b="0"/>
              <a:pathLst>
                <a:path w="4856" h="4856" extrusionOk="0">
                  <a:moveTo>
                    <a:pt x="1" y="1"/>
                  </a:moveTo>
                  <a:lnTo>
                    <a:pt x="1" y="4856"/>
                  </a:lnTo>
                  <a:lnTo>
                    <a:pt x="4856" y="4856"/>
                  </a:lnTo>
                  <a:lnTo>
                    <a:pt x="4856" y="1"/>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664" name="Google Shape;3664;p12"/>
            <p:cNvSpPr/>
            <p:nvPr/>
          </p:nvSpPr>
          <p:spPr>
            <a:xfrm rot="10800000">
              <a:off x="6951800" y="3828096"/>
              <a:ext cx="117892" cy="117867"/>
            </a:xfrm>
            <a:custGeom>
              <a:avLst/>
              <a:gdLst/>
              <a:ahLst/>
              <a:cxnLst/>
              <a:rect l="0" t="0" r="0" b="0"/>
              <a:pathLst>
                <a:path w="4857" h="4856" extrusionOk="0">
                  <a:moveTo>
                    <a:pt x="1" y="0"/>
                  </a:moveTo>
                  <a:lnTo>
                    <a:pt x="1" y="4856"/>
                  </a:lnTo>
                  <a:lnTo>
                    <a:pt x="4856" y="4856"/>
                  </a:lnTo>
                  <a:lnTo>
                    <a:pt x="4856" y="0"/>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665" name="Google Shape;3665;p12"/>
            <p:cNvSpPr/>
            <p:nvPr/>
          </p:nvSpPr>
          <p:spPr>
            <a:xfrm rot="10800000">
              <a:off x="6951800" y="2659036"/>
              <a:ext cx="117892" cy="117892"/>
            </a:xfrm>
            <a:custGeom>
              <a:avLst/>
              <a:gdLst/>
              <a:ahLst/>
              <a:cxnLst/>
              <a:rect l="0" t="0" r="0" b="0"/>
              <a:pathLst>
                <a:path w="4857" h="4857" extrusionOk="0">
                  <a:moveTo>
                    <a:pt x="1" y="1"/>
                  </a:moveTo>
                  <a:lnTo>
                    <a:pt x="1" y="4856"/>
                  </a:lnTo>
                  <a:lnTo>
                    <a:pt x="4856" y="4856"/>
                  </a:lnTo>
                  <a:lnTo>
                    <a:pt x="4856" y="1"/>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666" name="Google Shape;3666;p12"/>
            <p:cNvSpPr/>
            <p:nvPr/>
          </p:nvSpPr>
          <p:spPr>
            <a:xfrm rot="10800000">
              <a:off x="6805680" y="320938"/>
              <a:ext cx="117867" cy="117892"/>
            </a:xfrm>
            <a:custGeom>
              <a:avLst/>
              <a:gdLst/>
              <a:ahLst/>
              <a:cxnLst/>
              <a:rect l="0" t="0" r="0" b="0"/>
              <a:pathLst>
                <a:path w="4856" h="4857" extrusionOk="0">
                  <a:moveTo>
                    <a:pt x="0" y="1"/>
                  </a:moveTo>
                  <a:lnTo>
                    <a:pt x="0" y="4856"/>
                  </a:lnTo>
                  <a:lnTo>
                    <a:pt x="4856" y="4856"/>
                  </a:lnTo>
                  <a:lnTo>
                    <a:pt x="4856" y="1"/>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667" name="Google Shape;3667;p12"/>
            <p:cNvSpPr/>
            <p:nvPr/>
          </p:nvSpPr>
          <p:spPr>
            <a:xfrm rot="10800000">
              <a:off x="6513415" y="2805180"/>
              <a:ext cx="117867" cy="117867"/>
            </a:xfrm>
            <a:custGeom>
              <a:avLst/>
              <a:gdLst/>
              <a:ahLst/>
              <a:cxnLst/>
              <a:rect l="0" t="0" r="0" b="0"/>
              <a:pathLst>
                <a:path w="4856" h="4856" extrusionOk="0">
                  <a:moveTo>
                    <a:pt x="0" y="1"/>
                  </a:moveTo>
                  <a:lnTo>
                    <a:pt x="0" y="4856"/>
                  </a:lnTo>
                  <a:lnTo>
                    <a:pt x="4855" y="4856"/>
                  </a:lnTo>
                  <a:lnTo>
                    <a:pt x="4855" y="1"/>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668" name="Google Shape;3668;p12"/>
            <p:cNvSpPr/>
            <p:nvPr/>
          </p:nvSpPr>
          <p:spPr>
            <a:xfrm rot="10800000">
              <a:off x="6367294" y="467083"/>
              <a:ext cx="117867" cy="117867"/>
            </a:xfrm>
            <a:custGeom>
              <a:avLst/>
              <a:gdLst/>
              <a:ahLst/>
              <a:cxnLst/>
              <a:rect l="0" t="0" r="0" b="0"/>
              <a:pathLst>
                <a:path w="4856" h="4856" extrusionOk="0">
                  <a:moveTo>
                    <a:pt x="1" y="1"/>
                  </a:moveTo>
                  <a:lnTo>
                    <a:pt x="1" y="4856"/>
                  </a:lnTo>
                  <a:lnTo>
                    <a:pt x="4856" y="4856"/>
                  </a:lnTo>
                  <a:lnTo>
                    <a:pt x="4856" y="1"/>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grpSp>
      <p:grpSp>
        <p:nvGrpSpPr>
          <p:cNvPr id="3669" name="Google Shape;3669;p12"/>
          <p:cNvGrpSpPr/>
          <p:nvPr/>
        </p:nvGrpSpPr>
        <p:grpSpPr>
          <a:xfrm rot="10800000">
            <a:off x="38319" y="38264"/>
            <a:ext cx="1715872" cy="6781736"/>
            <a:chOff x="6367294" y="28698"/>
            <a:chExt cx="1286904" cy="5086302"/>
          </a:xfrm>
        </p:grpSpPr>
        <p:sp>
          <p:nvSpPr>
            <p:cNvPr id="3670" name="Google Shape;3670;p12"/>
            <p:cNvSpPr/>
            <p:nvPr/>
          </p:nvSpPr>
          <p:spPr>
            <a:xfrm rot="10800000">
              <a:off x="7536331" y="613204"/>
              <a:ext cx="117867" cy="117867"/>
            </a:xfrm>
            <a:custGeom>
              <a:avLst/>
              <a:gdLst/>
              <a:ahLst/>
              <a:cxnLst/>
              <a:rect l="0" t="0" r="0" b="0"/>
              <a:pathLst>
                <a:path w="4856" h="4856" extrusionOk="0">
                  <a:moveTo>
                    <a:pt x="0" y="0"/>
                  </a:moveTo>
                  <a:lnTo>
                    <a:pt x="0" y="4855"/>
                  </a:lnTo>
                  <a:lnTo>
                    <a:pt x="4855" y="4855"/>
                  </a:lnTo>
                  <a:lnTo>
                    <a:pt x="4855" y="0"/>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671" name="Google Shape;3671;p12"/>
            <p:cNvSpPr/>
            <p:nvPr/>
          </p:nvSpPr>
          <p:spPr>
            <a:xfrm rot="10800000">
              <a:off x="7244066" y="2659036"/>
              <a:ext cx="117867" cy="117892"/>
            </a:xfrm>
            <a:custGeom>
              <a:avLst/>
              <a:gdLst/>
              <a:ahLst/>
              <a:cxnLst/>
              <a:rect l="0" t="0" r="0" b="0"/>
              <a:pathLst>
                <a:path w="4856" h="4857" extrusionOk="0">
                  <a:moveTo>
                    <a:pt x="0" y="1"/>
                  </a:moveTo>
                  <a:lnTo>
                    <a:pt x="0" y="4856"/>
                  </a:lnTo>
                  <a:lnTo>
                    <a:pt x="4855" y="4856"/>
                  </a:lnTo>
                  <a:lnTo>
                    <a:pt x="4855" y="1"/>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672" name="Google Shape;3672;p12"/>
            <p:cNvSpPr/>
            <p:nvPr/>
          </p:nvSpPr>
          <p:spPr>
            <a:xfrm rot="10800000">
              <a:off x="7244066" y="174818"/>
              <a:ext cx="117867" cy="117867"/>
            </a:xfrm>
            <a:custGeom>
              <a:avLst/>
              <a:gdLst/>
              <a:ahLst/>
              <a:cxnLst/>
              <a:rect l="0" t="0" r="0" b="0"/>
              <a:pathLst>
                <a:path w="4856" h="4856" extrusionOk="0">
                  <a:moveTo>
                    <a:pt x="0" y="0"/>
                  </a:moveTo>
                  <a:lnTo>
                    <a:pt x="0" y="4856"/>
                  </a:lnTo>
                  <a:lnTo>
                    <a:pt x="4855" y="4856"/>
                  </a:lnTo>
                  <a:lnTo>
                    <a:pt x="4855" y="0"/>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673" name="Google Shape;3673;p12"/>
            <p:cNvSpPr/>
            <p:nvPr/>
          </p:nvSpPr>
          <p:spPr>
            <a:xfrm rot="10800000">
              <a:off x="6659535" y="4266482"/>
              <a:ext cx="117892" cy="117867"/>
            </a:xfrm>
            <a:custGeom>
              <a:avLst/>
              <a:gdLst/>
              <a:ahLst/>
              <a:cxnLst/>
              <a:rect l="0" t="0" r="0" b="0"/>
              <a:pathLst>
                <a:path w="4857" h="4856" extrusionOk="0">
                  <a:moveTo>
                    <a:pt x="1" y="0"/>
                  </a:moveTo>
                  <a:lnTo>
                    <a:pt x="1" y="4855"/>
                  </a:lnTo>
                  <a:lnTo>
                    <a:pt x="4856" y="4855"/>
                  </a:lnTo>
                  <a:lnTo>
                    <a:pt x="4856" y="0"/>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674" name="Google Shape;3674;p12"/>
            <p:cNvSpPr/>
            <p:nvPr/>
          </p:nvSpPr>
          <p:spPr>
            <a:xfrm rot="10800000">
              <a:off x="7536331" y="4704867"/>
              <a:ext cx="117867" cy="117892"/>
            </a:xfrm>
            <a:custGeom>
              <a:avLst/>
              <a:gdLst/>
              <a:ahLst/>
              <a:cxnLst/>
              <a:rect l="0" t="0" r="0" b="0"/>
              <a:pathLst>
                <a:path w="4856" h="4857" extrusionOk="0">
                  <a:moveTo>
                    <a:pt x="0" y="1"/>
                  </a:moveTo>
                  <a:lnTo>
                    <a:pt x="0" y="4856"/>
                  </a:lnTo>
                  <a:lnTo>
                    <a:pt x="4855" y="4856"/>
                  </a:lnTo>
                  <a:lnTo>
                    <a:pt x="4855" y="1"/>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675" name="Google Shape;3675;p12"/>
            <p:cNvSpPr/>
            <p:nvPr/>
          </p:nvSpPr>
          <p:spPr>
            <a:xfrm rot="10800000">
              <a:off x="7536331" y="4558747"/>
              <a:ext cx="117867" cy="117867"/>
            </a:xfrm>
            <a:custGeom>
              <a:avLst/>
              <a:gdLst/>
              <a:ahLst/>
              <a:cxnLst/>
              <a:rect l="0" t="0" r="0" b="0"/>
              <a:pathLst>
                <a:path w="4856" h="4856" extrusionOk="0">
                  <a:moveTo>
                    <a:pt x="0" y="0"/>
                  </a:moveTo>
                  <a:lnTo>
                    <a:pt x="0" y="4855"/>
                  </a:lnTo>
                  <a:lnTo>
                    <a:pt x="4855" y="4855"/>
                  </a:lnTo>
                  <a:lnTo>
                    <a:pt x="4855" y="0"/>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676" name="Google Shape;3676;p12"/>
            <p:cNvSpPr/>
            <p:nvPr/>
          </p:nvSpPr>
          <p:spPr>
            <a:xfrm rot="10800000">
              <a:off x="7536331" y="4266482"/>
              <a:ext cx="117867" cy="117867"/>
            </a:xfrm>
            <a:custGeom>
              <a:avLst/>
              <a:gdLst/>
              <a:ahLst/>
              <a:cxnLst/>
              <a:rect l="0" t="0" r="0" b="0"/>
              <a:pathLst>
                <a:path w="4856" h="4856" extrusionOk="0">
                  <a:moveTo>
                    <a:pt x="0" y="0"/>
                  </a:moveTo>
                  <a:lnTo>
                    <a:pt x="0" y="4855"/>
                  </a:lnTo>
                  <a:lnTo>
                    <a:pt x="4855" y="4855"/>
                  </a:lnTo>
                  <a:lnTo>
                    <a:pt x="4855" y="0"/>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677" name="Google Shape;3677;p12"/>
            <p:cNvSpPr/>
            <p:nvPr/>
          </p:nvSpPr>
          <p:spPr>
            <a:xfrm rot="10800000">
              <a:off x="7536331" y="3974217"/>
              <a:ext cx="117867" cy="117867"/>
            </a:xfrm>
            <a:custGeom>
              <a:avLst/>
              <a:gdLst/>
              <a:ahLst/>
              <a:cxnLst/>
              <a:rect l="0" t="0" r="0" b="0"/>
              <a:pathLst>
                <a:path w="4856" h="4856" extrusionOk="0">
                  <a:moveTo>
                    <a:pt x="0" y="0"/>
                  </a:moveTo>
                  <a:lnTo>
                    <a:pt x="0" y="4855"/>
                  </a:lnTo>
                  <a:lnTo>
                    <a:pt x="4855" y="4855"/>
                  </a:lnTo>
                  <a:lnTo>
                    <a:pt x="4855" y="0"/>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678" name="Google Shape;3678;p12"/>
            <p:cNvSpPr/>
            <p:nvPr/>
          </p:nvSpPr>
          <p:spPr>
            <a:xfrm rot="10800000">
              <a:off x="7536331" y="3828096"/>
              <a:ext cx="117867" cy="117867"/>
            </a:xfrm>
            <a:custGeom>
              <a:avLst/>
              <a:gdLst/>
              <a:ahLst/>
              <a:cxnLst/>
              <a:rect l="0" t="0" r="0" b="0"/>
              <a:pathLst>
                <a:path w="4856" h="4856" extrusionOk="0">
                  <a:moveTo>
                    <a:pt x="0" y="0"/>
                  </a:moveTo>
                  <a:lnTo>
                    <a:pt x="0" y="4856"/>
                  </a:lnTo>
                  <a:lnTo>
                    <a:pt x="4855" y="4856"/>
                  </a:lnTo>
                  <a:lnTo>
                    <a:pt x="4855" y="0"/>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679" name="Google Shape;3679;p12"/>
            <p:cNvSpPr/>
            <p:nvPr/>
          </p:nvSpPr>
          <p:spPr>
            <a:xfrm rot="10800000">
              <a:off x="7536331" y="3681951"/>
              <a:ext cx="117867" cy="117892"/>
            </a:xfrm>
            <a:custGeom>
              <a:avLst/>
              <a:gdLst/>
              <a:ahLst/>
              <a:cxnLst/>
              <a:rect l="0" t="0" r="0" b="0"/>
              <a:pathLst>
                <a:path w="4856" h="4857" extrusionOk="0">
                  <a:moveTo>
                    <a:pt x="0" y="1"/>
                  </a:moveTo>
                  <a:lnTo>
                    <a:pt x="0" y="4856"/>
                  </a:lnTo>
                  <a:lnTo>
                    <a:pt x="4855" y="4856"/>
                  </a:lnTo>
                  <a:lnTo>
                    <a:pt x="4855" y="1"/>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680" name="Google Shape;3680;p12"/>
            <p:cNvSpPr/>
            <p:nvPr/>
          </p:nvSpPr>
          <p:spPr>
            <a:xfrm rot="10800000">
              <a:off x="7536331" y="3535831"/>
              <a:ext cx="117867" cy="117867"/>
            </a:xfrm>
            <a:custGeom>
              <a:avLst/>
              <a:gdLst/>
              <a:ahLst/>
              <a:cxnLst/>
              <a:rect l="0" t="0" r="0" b="0"/>
              <a:pathLst>
                <a:path w="4856" h="4856" extrusionOk="0">
                  <a:moveTo>
                    <a:pt x="0" y="0"/>
                  </a:moveTo>
                  <a:lnTo>
                    <a:pt x="0" y="4856"/>
                  </a:lnTo>
                  <a:lnTo>
                    <a:pt x="4855" y="4856"/>
                  </a:lnTo>
                  <a:lnTo>
                    <a:pt x="4855" y="0"/>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681" name="Google Shape;3681;p12"/>
            <p:cNvSpPr/>
            <p:nvPr/>
          </p:nvSpPr>
          <p:spPr>
            <a:xfrm rot="10800000">
              <a:off x="7536331" y="3097445"/>
              <a:ext cx="117867" cy="117867"/>
            </a:xfrm>
            <a:custGeom>
              <a:avLst/>
              <a:gdLst/>
              <a:ahLst/>
              <a:cxnLst/>
              <a:rect l="0" t="0" r="0" b="0"/>
              <a:pathLst>
                <a:path w="4856" h="4856" extrusionOk="0">
                  <a:moveTo>
                    <a:pt x="0" y="1"/>
                  </a:moveTo>
                  <a:lnTo>
                    <a:pt x="0" y="4856"/>
                  </a:lnTo>
                  <a:lnTo>
                    <a:pt x="4855" y="4856"/>
                  </a:lnTo>
                  <a:lnTo>
                    <a:pt x="4855" y="1"/>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682" name="Google Shape;3682;p12"/>
            <p:cNvSpPr/>
            <p:nvPr/>
          </p:nvSpPr>
          <p:spPr>
            <a:xfrm rot="10800000">
              <a:off x="7536331" y="2951301"/>
              <a:ext cx="117867" cy="117867"/>
            </a:xfrm>
            <a:custGeom>
              <a:avLst/>
              <a:gdLst/>
              <a:ahLst/>
              <a:cxnLst/>
              <a:rect l="0" t="0" r="0" b="0"/>
              <a:pathLst>
                <a:path w="4856" h="4856" extrusionOk="0">
                  <a:moveTo>
                    <a:pt x="0" y="0"/>
                  </a:moveTo>
                  <a:lnTo>
                    <a:pt x="0" y="4855"/>
                  </a:lnTo>
                  <a:lnTo>
                    <a:pt x="4855" y="4855"/>
                  </a:lnTo>
                  <a:lnTo>
                    <a:pt x="4855" y="0"/>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683" name="Google Shape;3683;p12"/>
            <p:cNvSpPr/>
            <p:nvPr/>
          </p:nvSpPr>
          <p:spPr>
            <a:xfrm rot="10800000">
              <a:off x="7536331" y="2805180"/>
              <a:ext cx="117867" cy="117867"/>
            </a:xfrm>
            <a:custGeom>
              <a:avLst/>
              <a:gdLst/>
              <a:ahLst/>
              <a:cxnLst/>
              <a:rect l="0" t="0" r="0" b="0"/>
              <a:pathLst>
                <a:path w="4856" h="4856" extrusionOk="0">
                  <a:moveTo>
                    <a:pt x="0" y="1"/>
                  </a:moveTo>
                  <a:lnTo>
                    <a:pt x="0" y="4856"/>
                  </a:lnTo>
                  <a:lnTo>
                    <a:pt x="4855" y="4856"/>
                  </a:lnTo>
                  <a:lnTo>
                    <a:pt x="4855" y="1"/>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684" name="Google Shape;3684;p12"/>
            <p:cNvSpPr/>
            <p:nvPr/>
          </p:nvSpPr>
          <p:spPr>
            <a:xfrm rot="10800000">
              <a:off x="7536331" y="2659036"/>
              <a:ext cx="117867" cy="117892"/>
            </a:xfrm>
            <a:custGeom>
              <a:avLst/>
              <a:gdLst/>
              <a:ahLst/>
              <a:cxnLst/>
              <a:rect l="0" t="0" r="0" b="0"/>
              <a:pathLst>
                <a:path w="4856" h="4857" extrusionOk="0">
                  <a:moveTo>
                    <a:pt x="0" y="1"/>
                  </a:moveTo>
                  <a:lnTo>
                    <a:pt x="0" y="4856"/>
                  </a:lnTo>
                  <a:lnTo>
                    <a:pt x="4855" y="4856"/>
                  </a:lnTo>
                  <a:lnTo>
                    <a:pt x="4855" y="1"/>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685" name="Google Shape;3685;p12"/>
            <p:cNvSpPr/>
            <p:nvPr/>
          </p:nvSpPr>
          <p:spPr>
            <a:xfrm rot="10800000">
              <a:off x="7536331" y="2512915"/>
              <a:ext cx="117867" cy="117867"/>
            </a:xfrm>
            <a:custGeom>
              <a:avLst/>
              <a:gdLst/>
              <a:ahLst/>
              <a:cxnLst/>
              <a:rect l="0" t="0" r="0" b="0"/>
              <a:pathLst>
                <a:path w="4856" h="4856" extrusionOk="0">
                  <a:moveTo>
                    <a:pt x="0" y="0"/>
                  </a:moveTo>
                  <a:lnTo>
                    <a:pt x="0" y="4856"/>
                  </a:lnTo>
                  <a:lnTo>
                    <a:pt x="4855" y="4856"/>
                  </a:lnTo>
                  <a:lnTo>
                    <a:pt x="4855" y="0"/>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686" name="Google Shape;3686;p12"/>
            <p:cNvSpPr/>
            <p:nvPr/>
          </p:nvSpPr>
          <p:spPr>
            <a:xfrm rot="10800000">
              <a:off x="7536331" y="2366770"/>
              <a:ext cx="117867" cy="117892"/>
            </a:xfrm>
            <a:custGeom>
              <a:avLst/>
              <a:gdLst/>
              <a:ahLst/>
              <a:cxnLst/>
              <a:rect l="0" t="0" r="0" b="0"/>
              <a:pathLst>
                <a:path w="4856" h="4857" extrusionOk="0">
                  <a:moveTo>
                    <a:pt x="0" y="1"/>
                  </a:moveTo>
                  <a:lnTo>
                    <a:pt x="0" y="4856"/>
                  </a:lnTo>
                  <a:lnTo>
                    <a:pt x="4855" y="4856"/>
                  </a:lnTo>
                  <a:lnTo>
                    <a:pt x="4855" y="1"/>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687" name="Google Shape;3687;p12"/>
            <p:cNvSpPr/>
            <p:nvPr/>
          </p:nvSpPr>
          <p:spPr>
            <a:xfrm rot="10800000">
              <a:off x="7536331" y="2220650"/>
              <a:ext cx="117867" cy="117867"/>
            </a:xfrm>
            <a:custGeom>
              <a:avLst/>
              <a:gdLst/>
              <a:ahLst/>
              <a:cxnLst/>
              <a:rect l="0" t="0" r="0" b="0"/>
              <a:pathLst>
                <a:path w="4856" h="4856" extrusionOk="0">
                  <a:moveTo>
                    <a:pt x="0" y="0"/>
                  </a:moveTo>
                  <a:lnTo>
                    <a:pt x="0" y="4855"/>
                  </a:lnTo>
                  <a:lnTo>
                    <a:pt x="4855" y="4855"/>
                  </a:lnTo>
                  <a:lnTo>
                    <a:pt x="4855" y="0"/>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688" name="Google Shape;3688;p12"/>
            <p:cNvSpPr/>
            <p:nvPr/>
          </p:nvSpPr>
          <p:spPr>
            <a:xfrm rot="10800000">
              <a:off x="7536331" y="2074529"/>
              <a:ext cx="117867" cy="117867"/>
            </a:xfrm>
            <a:custGeom>
              <a:avLst/>
              <a:gdLst/>
              <a:ahLst/>
              <a:cxnLst/>
              <a:rect l="0" t="0" r="0" b="0"/>
              <a:pathLst>
                <a:path w="4856" h="4856" extrusionOk="0">
                  <a:moveTo>
                    <a:pt x="0" y="1"/>
                  </a:moveTo>
                  <a:lnTo>
                    <a:pt x="0" y="4856"/>
                  </a:lnTo>
                  <a:lnTo>
                    <a:pt x="4855" y="4856"/>
                  </a:lnTo>
                  <a:lnTo>
                    <a:pt x="4855" y="1"/>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689" name="Google Shape;3689;p12"/>
            <p:cNvSpPr/>
            <p:nvPr/>
          </p:nvSpPr>
          <p:spPr>
            <a:xfrm rot="10800000">
              <a:off x="7536331" y="1928385"/>
              <a:ext cx="117867" cy="117867"/>
            </a:xfrm>
            <a:custGeom>
              <a:avLst/>
              <a:gdLst/>
              <a:ahLst/>
              <a:cxnLst/>
              <a:rect l="0" t="0" r="0" b="0"/>
              <a:pathLst>
                <a:path w="4856" h="4856" extrusionOk="0">
                  <a:moveTo>
                    <a:pt x="0" y="0"/>
                  </a:moveTo>
                  <a:lnTo>
                    <a:pt x="0" y="4855"/>
                  </a:lnTo>
                  <a:lnTo>
                    <a:pt x="4855" y="4855"/>
                  </a:lnTo>
                  <a:lnTo>
                    <a:pt x="4855" y="0"/>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690" name="Google Shape;3690;p12"/>
            <p:cNvSpPr/>
            <p:nvPr/>
          </p:nvSpPr>
          <p:spPr>
            <a:xfrm rot="10800000">
              <a:off x="7536331" y="1782264"/>
              <a:ext cx="117867" cy="117867"/>
            </a:xfrm>
            <a:custGeom>
              <a:avLst/>
              <a:gdLst/>
              <a:ahLst/>
              <a:cxnLst/>
              <a:rect l="0" t="0" r="0" b="0"/>
              <a:pathLst>
                <a:path w="4856" h="4856" extrusionOk="0">
                  <a:moveTo>
                    <a:pt x="0" y="1"/>
                  </a:moveTo>
                  <a:lnTo>
                    <a:pt x="0" y="4856"/>
                  </a:lnTo>
                  <a:lnTo>
                    <a:pt x="4855" y="4856"/>
                  </a:lnTo>
                  <a:lnTo>
                    <a:pt x="4855" y="1"/>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691" name="Google Shape;3691;p12"/>
            <p:cNvSpPr/>
            <p:nvPr/>
          </p:nvSpPr>
          <p:spPr>
            <a:xfrm rot="10800000">
              <a:off x="7536331" y="1489999"/>
              <a:ext cx="117867" cy="117867"/>
            </a:xfrm>
            <a:custGeom>
              <a:avLst/>
              <a:gdLst/>
              <a:ahLst/>
              <a:cxnLst/>
              <a:rect l="0" t="0" r="0" b="0"/>
              <a:pathLst>
                <a:path w="4856" h="4856" extrusionOk="0">
                  <a:moveTo>
                    <a:pt x="0" y="0"/>
                  </a:moveTo>
                  <a:lnTo>
                    <a:pt x="0" y="4856"/>
                  </a:lnTo>
                  <a:lnTo>
                    <a:pt x="4855" y="4856"/>
                  </a:lnTo>
                  <a:lnTo>
                    <a:pt x="4855" y="0"/>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692" name="Google Shape;3692;p12"/>
            <p:cNvSpPr/>
            <p:nvPr/>
          </p:nvSpPr>
          <p:spPr>
            <a:xfrm rot="10800000">
              <a:off x="7536331" y="1197734"/>
              <a:ext cx="117867" cy="117867"/>
            </a:xfrm>
            <a:custGeom>
              <a:avLst/>
              <a:gdLst/>
              <a:ahLst/>
              <a:cxnLst/>
              <a:rect l="0" t="0" r="0" b="0"/>
              <a:pathLst>
                <a:path w="4856" h="4856" extrusionOk="0">
                  <a:moveTo>
                    <a:pt x="0" y="0"/>
                  </a:moveTo>
                  <a:lnTo>
                    <a:pt x="0" y="4856"/>
                  </a:lnTo>
                  <a:lnTo>
                    <a:pt x="4855" y="4856"/>
                  </a:lnTo>
                  <a:lnTo>
                    <a:pt x="4855" y="0"/>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693" name="Google Shape;3693;p12"/>
            <p:cNvSpPr/>
            <p:nvPr/>
          </p:nvSpPr>
          <p:spPr>
            <a:xfrm rot="10800000">
              <a:off x="7536331" y="1051613"/>
              <a:ext cx="117867" cy="117867"/>
            </a:xfrm>
            <a:custGeom>
              <a:avLst/>
              <a:gdLst/>
              <a:ahLst/>
              <a:cxnLst/>
              <a:rect l="0" t="0" r="0" b="0"/>
              <a:pathLst>
                <a:path w="4856" h="4856" extrusionOk="0">
                  <a:moveTo>
                    <a:pt x="0" y="1"/>
                  </a:moveTo>
                  <a:lnTo>
                    <a:pt x="0" y="4856"/>
                  </a:lnTo>
                  <a:lnTo>
                    <a:pt x="4855" y="4856"/>
                  </a:lnTo>
                  <a:lnTo>
                    <a:pt x="4855" y="1"/>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694" name="Google Shape;3694;p12"/>
            <p:cNvSpPr/>
            <p:nvPr/>
          </p:nvSpPr>
          <p:spPr>
            <a:xfrm rot="10800000">
              <a:off x="7536331" y="905469"/>
              <a:ext cx="117867" cy="117867"/>
            </a:xfrm>
            <a:custGeom>
              <a:avLst/>
              <a:gdLst/>
              <a:ahLst/>
              <a:cxnLst/>
              <a:rect l="0" t="0" r="0" b="0"/>
              <a:pathLst>
                <a:path w="4856" h="4856" extrusionOk="0">
                  <a:moveTo>
                    <a:pt x="0" y="0"/>
                  </a:moveTo>
                  <a:lnTo>
                    <a:pt x="0" y="4855"/>
                  </a:lnTo>
                  <a:lnTo>
                    <a:pt x="4855" y="4855"/>
                  </a:lnTo>
                  <a:lnTo>
                    <a:pt x="4855" y="0"/>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695" name="Google Shape;3695;p12"/>
            <p:cNvSpPr/>
            <p:nvPr/>
          </p:nvSpPr>
          <p:spPr>
            <a:xfrm rot="10800000">
              <a:off x="7536331" y="759348"/>
              <a:ext cx="117867" cy="117867"/>
            </a:xfrm>
            <a:custGeom>
              <a:avLst/>
              <a:gdLst/>
              <a:ahLst/>
              <a:cxnLst/>
              <a:rect l="0" t="0" r="0" b="0"/>
              <a:pathLst>
                <a:path w="4856" h="4856" extrusionOk="0">
                  <a:moveTo>
                    <a:pt x="0" y="1"/>
                  </a:moveTo>
                  <a:lnTo>
                    <a:pt x="0" y="4856"/>
                  </a:lnTo>
                  <a:lnTo>
                    <a:pt x="4855" y="4856"/>
                  </a:lnTo>
                  <a:lnTo>
                    <a:pt x="4855" y="1"/>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696" name="Google Shape;3696;p12"/>
            <p:cNvSpPr/>
            <p:nvPr/>
          </p:nvSpPr>
          <p:spPr>
            <a:xfrm rot="10800000">
              <a:off x="7536331" y="467083"/>
              <a:ext cx="117867" cy="117867"/>
            </a:xfrm>
            <a:custGeom>
              <a:avLst/>
              <a:gdLst/>
              <a:ahLst/>
              <a:cxnLst/>
              <a:rect l="0" t="0" r="0" b="0"/>
              <a:pathLst>
                <a:path w="4856" h="4856" extrusionOk="0">
                  <a:moveTo>
                    <a:pt x="0" y="1"/>
                  </a:moveTo>
                  <a:lnTo>
                    <a:pt x="0" y="4856"/>
                  </a:lnTo>
                  <a:lnTo>
                    <a:pt x="4855" y="4856"/>
                  </a:lnTo>
                  <a:lnTo>
                    <a:pt x="4855" y="1"/>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697" name="Google Shape;3697;p12"/>
            <p:cNvSpPr/>
            <p:nvPr/>
          </p:nvSpPr>
          <p:spPr>
            <a:xfrm rot="10800000">
              <a:off x="7536331" y="320938"/>
              <a:ext cx="117867" cy="117892"/>
            </a:xfrm>
            <a:custGeom>
              <a:avLst/>
              <a:gdLst/>
              <a:ahLst/>
              <a:cxnLst/>
              <a:rect l="0" t="0" r="0" b="0"/>
              <a:pathLst>
                <a:path w="4856" h="4857" extrusionOk="0">
                  <a:moveTo>
                    <a:pt x="0" y="1"/>
                  </a:moveTo>
                  <a:lnTo>
                    <a:pt x="0" y="4856"/>
                  </a:lnTo>
                  <a:lnTo>
                    <a:pt x="4855" y="4856"/>
                  </a:lnTo>
                  <a:lnTo>
                    <a:pt x="4855" y="1"/>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698" name="Google Shape;3698;p12"/>
            <p:cNvSpPr/>
            <p:nvPr/>
          </p:nvSpPr>
          <p:spPr>
            <a:xfrm rot="10800000">
              <a:off x="7536331" y="174818"/>
              <a:ext cx="117867" cy="117867"/>
            </a:xfrm>
            <a:custGeom>
              <a:avLst/>
              <a:gdLst/>
              <a:ahLst/>
              <a:cxnLst/>
              <a:rect l="0" t="0" r="0" b="0"/>
              <a:pathLst>
                <a:path w="4856" h="4856" extrusionOk="0">
                  <a:moveTo>
                    <a:pt x="0" y="0"/>
                  </a:moveTo>
                  <a:lnTo>
                    <a:pt x="0" y="4856"/>
                  </a:lnTo>
                  <a:lnTo>
                    <a:pt x="4855" y="4856"/>
                  </a:lnTo>
                  <a:lnTo>
                    <a:pt x="4855" y="0"/>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699" name="Google Shape;3699;p12"/>
            <p:cNvSpPr/>
            <p:nvPr/>
          </p:nvSpPr>
          <p:spPr>
            <a:xfrm rot="10800000">
              <a:off x="7536331" y="28698"/>
              <a:ext cx="117867" cy="117867"/>
            </a:xfrm>
            <a:custGeom>
              <a:avLst/>
              <a:gdLst/>
              <a:ahLst/>
              <a:cxnLst/>
              <a:rect l="0" t="0" r="0" b="0"/>
              <a:pathLst>
                <a:path w="4856" h="4856" extrusionOk="0">
                  <a:moveTo>
                    <a:pt x="0" y="1"/>
                  </a:moveTo>
                  <a:lnTo>
                    <a:pt x="0" y="4856"/>
                  </a:lnTo>
                  <a:lnTo>
                    <a:pt x="4855" y="4856"/>
                  </a:lnTo>
                  <a:lnTo>
                    <a:pt x="4855" y="1"/>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700" name="Google Shape;3700;p12"/>
            <p:cNvSpPr/>
            <p:nvPr/>
          </p:nvSpPr>
          <p:spPr>
            <a:xfrm rot="10800000">
              <a:off x="7390210" y="4851012"/>
              <a:ext cx="117867" cy="117867"/>
            </a:xfrm>
            <a:custGeom>
              <a:avLst/>
              <a:gdLst/>
              <a:ahLst/>
              <a:cxnLst/>
              <a:rect l="0" t="0" r="0" b="0"/>
              <a:pathLst>
                <a:path w="4856" h="4856" extrusionOk="0">
                  <a:moveTo>
                    <a:pt x="1" y="0"/>
                  </a:moveTo>
                  <a:lnTo>
                    <a:pt x="1" y="4856"/>
                  </a:lnTo>
                  <a:lnTo>
                    <a:pt x="4856" y="4856"/>
                  </a:lnTo>
                  <a:lnTo>
                    <a:pt x="4856" y="0"/>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701" name="Google Shape;3701;p12"/>
            <p:cNvSpPr/>
            <p:nvPr/>
          </p:nvSpPr>
          <p:spPr>
            <a:xfrm rot="10800000">
              <a:off x="7390210" y="4558747"/>
              <a:ext cx="117867" cy="117867"/>
            </a:xfrm>
            <a:custGeom>
              <a:avLst/>
              <a:gdLst/>
              <a:ahLst/>
              <a:cxnLst/>
              <a:rect l="0" t="0" r="0" b="0"/>
              <a:pathLst>
                <a:path w="4856" h="4856" extrusionOk="0">
                  <a:moveTo>
                    <a:pt x="1" y="0"/>
                  </a:moveTo>
                  <a:lnTo>
                    <a:pt x="1" y="4855"/>
                  </a:lnTo>
                  <a:lnTo>
                    <a:pt x="4856" y="4855"/>
                  </a:lnTo>
                  <a:lnTo>
                    <a:pt x="4856" y="0"/>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702" name="Google Shape;3702;p12"/>
            <p:cNvSpPr/>
            <p:nvPr/>
          </p:nvSpPr>
          <p:spPr>
            <a:xfrm rot="10800000">
              <a:off x="7390210" y="4412627"/>
              <a:ext cx="117867" cy="117867"/>
            </a:xfrm>
            <a:custGeom>
              <a:avLst/>
              <a:gdLst/>
              <a:ahLst/>
              <a:cxnLst/>
              <a:rect l="0" t="0" r="0" b="0"/>
              <a:pathLst>
                <a:path w="4856" h="4856" extrusionOk="0">
                  <a:moveTo>
                    <a:pt x="1" y="1"/>
                  </a:moveTo>
                  <a:lnTo>
                    <a:pt x="1" y="4856"/>
                  </a:lnTo>
                  <a:lnTo>
                    <a:pt x="4856" y="4856"/>
                  </a:lnTo>
                  <a:lnTo>
                    <a:pt x="4856" y="1"/>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703" name="Google Shape;3703;p12"/>
            <p:cNvSpPr/>
            <p:nvPr/>
          </p:nvSpPr>
          <p:spPr>
            <a:xfrm rot="10800000">
              <a:off x="7390210" y="4266482"/>
              <a:ext cx="117867" cy="117867"/>
            </a:xfrm>
            <a:custGeom>
              <a:avLst/>
              <a:gdLst/>
              <a:ahLst/>
              <a:cxnLst/>
              <a:rect l="0" t="0" r="0" b="0"/>
              <a:pathLst>
                <a:path w="4856" h="4856" extrusionOk="0">
                  <a:moveTo>
                    <a:pt x="1" y="0"/>
                  </a:moveTo>
                  <a:lnTo>
                    <a:pt x="1" y="4855"/>
                  </a:lnTo>
                  <a:lnTo>
                    <a:pt x="4856" y="4855"/>
                  </a:lnTo>
                  <a:lnTo>
                    <a:pt x="4856" y="0"/>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704" name="Google Shape;3704;p12"/>
            <p:cNvSpPr/>
            <p:nvPr/>
          </p:nvSpPr>
          <p:spPr>
            <a:xfrm rot="10800000">
              <a:off x="7390210" y="4120361"/>
              <a:ext cx="117867" cy="117867"/>
            </a:xfrm>
            <a:custGeom>
              <a:avLst/>
              <a:gdLst/>
              <a:ahLst/>
              <a:cxnLst/>
              <a:rect l="0" t="0" r="0" b="0"/>
              <a:pathLst>
                <a:path w="4856" h="4856" extrusionOk="0">
                  <a:moveTo>
                    <a:pt x="1" y="1"/>
                  </a:moveTo>
                  <a:lnTo>
                    <a:pt x="1" y="4856"/>
                  </a:lnTo>
                  <a:lnTo>
                    <a:pt x="4856" y="4856"/>
                  </a:lnTo>
                  <a:lnTo>
                    <a:pt x="4856" y="1"/>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705" name="Google Shape;3705;p12"/>
            <p:cNvSpPr/>
            <p:nvPr/>
          </p:nvSpPr>
          <p:spPr>
            <a:xfrm rot="10800000">
              <a:off x="7390210" y="3828096"/>
              <a:ext cx="117867" cy="117867"/>
            </a:xfrm>
            <a:custGeom>
              <a:avLst/>
              <a:gdLst/>
              <a:ahLst/>
              <a:cxnLst/>
              <a:rect l="0" t="0" r="0" b="0"/>
              <a:pathLst>
                <a:path w="4856" h="4856" extrusionOk="0">
                  <a:moveTo>
                    <a:pt x="1" y="0"/>
                  </a:moveTo>
                  <a:lnTo>
                    <a:pt x="1" y="4856"/>
                  </a:lnTo>
                  <a:lnTo>
                    <a:pt x="4856" y="4856"/>
                  </a:lnTo>
                  <a:lnTo>
                    <a:pt x="4856" y="0"/>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706" name="Google Shape;3706;p12"/>
            <p:cNvSpPr/>
            <p:nvPr/>
          </p:nvSpPr>
          <p:spPr>
            <a:xfrm rot="10800000">
              <a:off x="7390210" y="3535831"/>
              <a:ext cx="117867" cy="117867"/>
            </a:xfrm>
            <a:custGeom>
              <a:avLst/>
              <a:gdLst/>
              <a:ahLst/>
              <a:cxnLst/>
              <a:rect l="0" t="0" r="0" b="0"/>
              <a:pathLst>
                <a:path w="4856" h="4856" extrusionOk="0">
                  <a:moveTo>
                    <a:pt x="1" y="0"/>
                  </a:moveTo>
                  <a:lnTo>
                    <a:pt x="1" y="4856"/>
                  </a:lnTo>
                  <a:lnTo>
                    <a:pt x="4856" y="4856"/>
                  </a:lnTo>
                  <a:lnTo>
                    <a:pt x="4856" y="0"/>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707" name="Google Shape;3707;p12"/>
            <p:cNvSpPr/>
            <p:nvPr/>
          </p:nvSpPr>
          <p:spPr>
            <a:xfrm rot="10800000">
              <a:off x="7390210" y="3389711"/>
              <a:ext cx="117867" cy="117867"/>
            </a:xfrm>
            <a:custGeom>
              <a:avLst/>
              <a:gdLst/>
              <a:ahLst/>
              <a:cxnLst/>
              <a:rect l="0" t="0" r="0" b="0"/>
              <a:pathLst>
                <a:path w="4856" h="4856" extrusionOk="0">
                  <a:moveTo>
                    <a:pt x="1" y="1"/>
                  </a:moveTo>
                  <a:lnTo>
                    <a:pt x="1" y="4856"/>
                  </a:lnTo>
                  <a:lnTo>
                    <a:pt x="4856" y="4856"/>
                  </a:lnTo>
                  <a:lnTo>
                    <a:pt x="4856" y="1"/>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708" name="Google Shape;3708;p12"/>
            <p:cNvSpPr/>
            <p:nvPr/>
          </p:nvSpPr>
          <p:spPr>
            <a:xfrm rot="10800000">
              <a:off x="7390210" y="3243566"/>
              <a:ext cx="117867" cy="117867"/>
            </a:xfrm>
            <a:custGeom>
              <a:avLst/>
              <a:gdLst/>
              <a:ahLst/>
              <a:cxnLst/>
              <a:rect l="0" t="0" r="0" b="0"/>
              <a:pathLst>
                <a:path w="4856" h="4856" extrusionOk="0">
                  <a:moveTo>
                    <a:pt x="1" y="0"/>
                  </a:moveTo>
                  <a:lnTo>
                    <a:pt x="1" y="4855"/>
                  </a:lnTo>
                  <a:lnTo>
                    <a:pt x="4856" y="4855"/>
                  </a:lnTo>
                  <a:lnTo>
                    <a:pt x="4856" y="0"/>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709" name="Google Shape;3709;p12"/>
            <p:cNvSpPr/>
            <p:nvPr/>
          </p:nvSpPr>
          <p:spPr>
            <a:xfrm rot="10800000">
              <a:off x="7390210" y="2951301"/>
              <a:ext cx="117867" cy="117867"/>
            </a:xfrm>
            <a:custGeom>
              <a:avLst/>
              <a:gdLst/>
              <a:ahLst/>
              <a:cxnLst/>
              <a:rect l="0" t="0" r="0" b="0"/>
              <a:pathLst>
                <a:path w="4856" h="4856" extrusionOk="0">
                  <a:moveTo>
                    <a:pt x="1" y="0"/>
                  </a:moveTo>
                  <a:lnTo>
                    <a:pt x="1" y="4855"/>
                  </a:lnTo>
                  <a:lnTo>
                    <a:pt x="4856" y="4855"/>
                  </a:lnTo>
                  <a:lnTo>
                    <a:pt x="4856" y="0"/>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710" name="Google Shape;3710;p12"/>
            <p:cNvSpPr/>
            <p:nvPr/>
          </p:nvSpPr>
          <p:spPr>
            <a:xfrm rot="10800000">
              <a:off x="7390210" y="2805180"/>
              <a:ext cx="117867" cy="117867"/>
            </a:xfrm>
            <a:custGeom>
              <a:avLst/>
              <a:gdLst/>
              <a:ahLst/>
              <a:cxnLst/>
              <a:rect l="0" t="0" r="0" b="0"/>
              <a:pathLst>
                <a:path w="4856" h="4856" extrusionOk="0">
                  <a:moveTo>
                    <a:pt x="1" y="1"/>
                  </a:moveTo>
                  <a:lnTo>
                    <a:pt x="1" y="4856"/>
                  </a:lnTo>
                  <a:lnTo>
                    <a:pt x="4856" y="4856"/>
                  </a:lnTo>
                  <a:lnTo>
                    <a:pt x="4856" y="1"/>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711" name="Google Shape;3711;p12"/>
            <p:cNvSpPr/>
            <p:nvPr/>
          </p:nvSpPr>
          <p:spPr>
            <a:xfrm rot="10800000">
              <a:off x="7390210" y="2659036"/>
              <a:ext cx="117867" cy="117892"/>
            </a:xfrm>
            <a:custGeom>
              <a:avLst/>
              <a:gdLst/>
              <a:ahLst/>
              <a:cxnLst/>
              <a:rect l="0" t="0" r="0" b="0"/>
              <a:pathLst>
                <a:path w="4856" h="4857" extrusionOk="0">
                  <a:moveTo>
                    <a:pt x="1" y="1"/>
                  </a:moveTo>
                  <a:lnTo>
                    <a:pt x="1" y="4856"/>
                  </a:lnTo>
                  <a:lnTo>
                    <a:pt x="4856" y="4856"/>
                  </a:lnTo>
                  <a:lnTo>
                    <a:pt x="4856" y="1"/>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712" name="Google Shape;3712;p12"/>
            <p:cNvSpPr/>
            <p:nvPr/>
          </p:nvSpPr>
          <p:spPr>
            <a:xfrm rot="10800000">
              <a:off x="7390210" y="2512915"/>
              <a:ext cx="117867" cy="117867"/>
            </a:xfrm>
            <a:custGeom>
              <a:avLst/>
              <a:gdLst/>
              <a:ahLst/>
              <a:cxnLst/>
              <a:rect l="0" t="0" r="0" b="0"/>
              <a:pathLst>
                <a:path w="4856" h="4856" extrusionOk="0">
                  <a:moveTo>
                    <a:pt x="1" y="0"/>
                  </a:moveTo>
                  <a:lnTo>
                    <a:pt x="1" y="4856"/>
                  </a:lnTo>
                  <a:lnTo>
                    <a:pt x="4856" y="4856"/>
                  </a:lnTo>
                  <a:lnTo>
                    <a:pt x="4856" y="0"/>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713" name="Google Shape;3713;p12"/>
            <p:cNvSpPr/>
            <p:nvPr/>
          </p:nvSpPr>
          <p:spPr>
            <a:xfrm rot="10800000">
              <a:off x="7390210" y="2366770"/>
              <a:ext cx="117867" cy="117892"/>
            </a:xfrm>
            <a:custGeom>
              <a:avLst/>
              <a:gdLst/>
              <a:ahLst/>
              <a:cxnLst/>
              <a:rect l="0" t="0" r="0" b="0"/>
              <a:pathLst>
                <a:path w="4856" h="4857" extrusionOk="0">
                  <a:moveTo>
                    <a:pt x="1" y="1"/>
                  </a:moveTo>
                  <a:lnTo>
                    <a:pt x="1" y="4856"/>
                  </a:lnTo>
                  <a:lnTo>
                    <a:pt x="4856" y="4856"/>
                  </a:lnTo>
                  <a:lnTo>
                    <a:pt x="4856" y="1"/>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714" name="Google Shape;3714;p12"/>
            <p:cNvSpPr/>
            <p:nvPr/>
          </p:nvSpPr>
          <p:spPr>
            <a:xfrm rot="10800000">
              <a:off x="7390210" y="2220650"/>
              <a:ext cx="117867" cy="117867"/>
            </a:xfrm>
            <a:custGeom>
              <a:avLst/>
              <a:gdLst/>
              <a:ahLst/>
              <a:cxnLst/>
              <a:rect l="0" t="0" r="0" b="0"/>
              <a:pathLst>
                <a:path w="4856" h="4856" extrusionOk="0">
                  <a:moveTo>
                    <a:pt x="1" y="0"/>
                  </a:moveTo>
                  <a:lnTo>
                    <a:pt x="1" y="4855"/>
                  </a:lnTo>
                  <a:lnTo>
                    <a:pt x="4856" y="4855"/>
                  </a:lnTo>
                  <a:lnTo>
                    <a:pt x="4856" y="0"/>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715" name="Google Shape;3715;p12"/>
            <p:cNvSpPr/>
            <p:nvPr/>
          </p:nvSpPr>
          <p:spPr>
            <a:xfrm rot="10800000">
              <a:off x="7390210" y="2074529"/>
              <a:ext cx="117867" cy="117867"/>
            </a:xfrm>
            <a:custGeom>
              <a:avLst/>
              <a:gdLst/>
              <a:ahLst/>
              <a:cxnLst/>
              <a:rect l="0" t="0" r="0" b="0"/>
              <a:pathLst>
                <a:path w="4856" h="4856" extrusionOk="0">
                  <a:moveTo>
                    <a:pt x="1" y="1"/>
                  </a:moveTo>
                  <a:lnTo>
                    <a:pt x="1" y="4856"/>
                  </a:lnTo>
                  <a:lnTo>
                    <a:pt x="4856" y="4856"/>
                  </a:lnTo>
                  <a:lnTo>
                    <a:pt x="4856" y="1"/>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716" name="Google Shape;3716;p12"/>
            <p:cNvSpPr/>
            <p:nvPr/>
          </p:nvSpPr>
          <p:spPr>
            <a:xfrm rot="10800000">
              <a:off x="7390210" y="1782264"/>
              <a:ext cx="117867" cy="117867"/>
            </a:xfrm>
            <a:custGeom>
              <a:avLst/>
              <a:gdLst/>
              <a:ahLst/>
              <a:cxnLst/>
              <a:rect l="0" t="0" r="0" b="0"/>
              <a:pathLst>
                <a:path w="4856" h="4856" extrusionOk="0">
                  <a:moveTo>
                    <a:pt x="1" y="1"/>
                  </a:moveTo>
                  <a:lnTo>
                    <a:pt x="1" y="4856"/>
                  </a:lnTo>
                  <a:lnTo>
                    <a:pt x="4856" y="4856"/>
                  </a:lnTo>
                  <a:lnTo>
                    <a:pt x="4856" y="1"/>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717" name="Google Shape;3717;p12"/>
            <p:cNvSpPr/>
            <p:nvPr/>
          </p:nvSpPr>
          <p:spPr>
            <a:xfrm rot="10800000">
              <a:off x="7390210" y="1489999"/>
              <a:ext cx="117867" cy="117867"/>
            </a:xfrm>
            <a:custGeom>
              <a:avLst/>
              <a:gdLst/>
              <a:ahLst/>
              <a:cxnLst/>
              <a:rect l="0" t="0" r="0" b="0"/>
              <a:pathLst>
                <a:path w="4856" h="4856" extrusionOk="0">
                  <a:moveTo>
                    <a:pt x="1" y="0"/>
                  </a:moveTo>
                  <a:lnTo>
                    <a:pt x="1" y="4856"/>
                  </a:lnTo>
                  <a:lnTo>
                    <a:pt x="4856" y="4856"/>
                  </a:lnTo>
                  <a:lnTo>
                    <a:pt x="4856" y="0"/>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718" name="Google Shape;3718;p12"/>
            <p:cNvSpPr/>
            <p:nvPr/>
          </p:nvSpPr>
          <p:spPr>
            <a:xfrm rot="10800000">
              <a:off x="7390210" y="1343854"/>
              <a:ext cx="117867" cy="117892"/>
            </a:xfrm>
            <a:custGeom>
              <a:avLst/>
              <a:gdLst/>
              <a:ahLst/>
              <a:cxnLst/>
              <a:rect l="0" t="0" r="0" b="0"/>
              <a:pathLst>
                <a:path w="4856" h="4857" extrusionOk="0">
                  <a:moveTo>
                    <a:pt x="1" y="1"/>
                  </a:moveTo>
                  <a:lnTo>
                    <a:pt x="1" y="4856"/>
                  </a:lnTo>
                  <a:lnTo>
                    <a:pt x="4856" y="4856"/>
                  </a:lnTo>
                  <a:lnTo>
                    <a:pt x="4856" y="1"/>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719" name="Google Shape;3719;p12"/>
            <p:cNvSpPr/>
            <p:nvPr/>
          </p:nvSpPr>
          <p:spPr>
            <a:xfrm rot="10800000">
              <a:off x="7390210" y="1197734"/>
              <a:ext cx="117867" cy="117867"/>
            </a:xfrm>
            <a:custGeom>
              <a:avLst/>
              <a:gdLst/>
              <a:ahLst/>
              <a:cxnLst/>
              <a:rect l="0" t="0" r="0" b="0"/>
              <a:pathLst>
                <a:path w="4856" h="4856" extrusionOk="0">
                  <a:moveTo>
                    <a:pt x="1" y="0"/>
                  </a:moveTo>
                  <a:lnTo>
                    <a:pt x="1" y="4856"/>
                  </a:lnTo>
                  <a:lnTo>
                    <a:pt x="4856" y="4856"/>
                  </a:lnTo>
                  <a:lnTo>
                    <a:pt x="4856" y="0"/>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720" name="Google Shape;3720;p12"/>
            <p:cNvSpPr/>
            <p:nvPr/>
          </p:nvSpPr>
          <p:spPr>
            <a:xfrm rot="10800000">
              <a:off x="7390210" y="1051613"/>
              <a:ext cx="117867" cy="117867"/>
            </a:xfrm>
            <a:custGeom>
              <a:avLst/>
              <a:gdLst/>
              <a:ahLst/>
              <a:cxnLst/>
              <a:rect l="0" t="0" r="0" b="0"/>
              <a:pathLst>
                <a:path w="4856" h="4856" extrusionOk="0">
                  <a:moveTo>
                    <a:pt x="1" y="1"/>
                  </a:moveTo>
                  <a:lnTo>
                    <a:pt x="1" y="4856"/>
                  </a:lnTo>
                  <a:lnTo>
                    <a:pt x="4856" y="4856"/>
                  </a:lnTo>
                  <a:lnTo>
                    <a:pt x="4856" y="1"/>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721" name="Google Shape;3721;p12"/>
            <p:cNvSpPr/>
            <p:nvPr/>
          </p:nvSpPr>
          <p:spPr>
            <a:xfrm rot="10800000">
              <a:off x="7390210" y="759348"/>
              <a:ext cx="117867" cy="117867"/>
            </a:xfrm>
            <a:custGeom>
              <a:avLst/>
              <a:gdLst/>
              <a:ahLst/>
              <a:cxnLst/>
              <a:rect l="0" t="0" r="0" b="0"/>
              <a:pathLst>
                <a:path w="4856" h="4856" extrusionOk="0">
                  <a:moveTo>
                    <a:pt x="1" y="1"/>
                  </a:moveTo>
                  <a:lnTo>
                    <a:pt x="1" y="4856"/>
                  </a:lnTo>
                  <a:lnTo>
                    <a:pt x="4856" y="4856"/>
                  </a:lnTo>
                  <a:lnTo>
                    <a:pt x="4856" y="1"/>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722" name="Google Shape;3722;p12"/>
            <p:cNvSpPr/>
            <p:nvPr/>
          </p:nvSpPr>
          <p:spPr>
            <a:xfrm rot="10800000">
              <a:off x="7390210" y="613204"/>
              <a:ext cx="117867" cy="117867"/>
            </a:xfrm>
            <a:custGeom>
              <a:avLst/>
              <a:gdLst/>
              <a:ahLst/>
              <a:cxnLst/>
              <a:rect l="0" t="0" r="0" b="0"/>
              <a:pathLst>
                <a:path w="4856" h="4856" extrusionOk="0">
                  <a:moveTo>
                    <a:pt x="1" y="0"/>
                  </a:moveTo>
                  <a:lnTo>
                    <a:pt x="1" y="4855"/>
                  </a:lnTo>
                  <a:lnTo>
                    <a:pt x="4856" y="4855"/>
                  </a:lnTo>
                  <a:lnTo>
                    <a:pt x="4856" y="0"/>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723" name="Google Shape;3723;p12"/>
            <p:cNvSpPr/>
            <p:nvPr/>
          </p:nvSpPr>
          <p:spPr>
            <a:xfrm rot="10800000">
              <a:off x="7390210" y="320938"/>
              <a:ext cx="117867" cy="117892"/>
            </a:xfrm>
            <a:custGeom>
              <a:avLst/>
              <a:gdLst/>
              <a:ahLst/>
              <a:cxnLst/>
              <a:rect l="0" t="0" r="0" b="0"/>
              <a:pathLst>
                <a:path w="4856" h="4857" extrusionOk="0">
                  <a:moveTo>
                    <a:pt x="1" y="1"/>
                  </a:moveTo>
                  <a:lnTo>
                    <a:pt x="1" y="4856"/>
                  </a:lnTo>
                  <a:lnTo>
                    <a:pt x="4856" y="4856"/>
                  </a:lnTo>
                  <a:lnTo>
                    <a:pt x="4856" y="1"/>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724" name="Google Shape;3724;p12"/>
            <p:cNvSpPr/>
            <p:nvPr/>
          </p:nvSpPr>
          <p:spPr>
            <a:xfrm rot="10800000">
              <a:off x="7390210" y="28698"/>
              <a:ext cx="117867" cy="117867"/>
            </a:xfrm>
            <a:custGeom>
              <a:avLst/>
              <a:gdLst/>
              <a:ahLst/>
              <a:cxnLst/>
              <a:rect l="0" t="0" r="0" b="0"/>
              <a:pathLst>
                <a:path w="4856" h="4856" extrusionOk="0">
                  <a:moveTo>
                    <a:pt x="1" y="1"/>
                  </a:moveTo>
                  <a:lnTo>
                    <a:pt x="1" y="4856"/>
                  </a:lnTo>
                  <a:lnTo>
                    <a:pt x="4856" y="4856"/>
                  </a:lnTo>
                  <a:lnTo>
                    <a:pt x="4856" y="1"/>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725" name="Google Shape;3725;p12"/>
            <p:cNvSpPr/>
            <p:nvPr/>
          </p:nvSpPr>
          <p:spPr>
            <a:xfrm rot="10800000">
              <a:off x="7244066" y="4704867"/>
              <a:ext cx="117867" cy="117892"/>
            </a:xfrm>
            <a:custGeom>
              <a:avLst/>
              <a:gdLst/>
              <a:ahLst/>
              <a:cxnLst/>
              <a:rect l="0" t="0" r="0" b="0"/>
              <a:pathLst>
                <a:path w="4856" h="4857" extrusionOk="0">
                  <a:moveTo>
                    <a:pt x="0" y="1"/>
                  </a:moveTo>
                  <a:lnTo>
                    <a:pt x="0" y="4856"/>
                  </a:lnTo>
                  <a:lnTo>
                    <a:pt x="4855" y="4856"/>
                  </a:lnTo>
                  <a:lnTo>
                    <a:pt x="4855" y="1"/>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726" name="Google Shape;3726;p12"/>
            <p:cNvSpPr/>
            <p:nvPr/>
          </p:nvSpPr>
          <p:spPr>
            <a:xfrm rot="10800000">
              <a:off x="7244066" y="4266482"/>
              <a:ext cx="117867" cy="117867"/>
            </a:xfrm>
            <a:custGeom>
              <a:avLst/>
              <a:gdLst/>
              <a:ahLst/>
              <a:cxnLst/>
              <a:rect l="0" t="0" r="0" b="0"/>
              <a:pathLst>
                <a:path w="4856" h="4856" extrusionOk="0">
                  <a:moveTo>
                    <a:pt x="0" y="0"/>
                  </a:moveTo>
                  <a:lnTo>
                    <a:pt x="0" y="4855"/>
                  </a:lnTo>
                  <a:lnTo>
                    <a:pt x="4855" y="4855"/>
                  </a:lnTo>
                  <a:lnTo>
                    <a:pt x="4855" y="0"/>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727" name="Google Shape;3727;p12"/>
            <p:cNvSpPr/>
            <p:nvPr/>
          </p:nvSpPr>
          <p:spPr>
            <a:xfrm rot="10800000">
              <a:off x="7244066" y="4120361"/>
              <a:ext cx="117867" cy="117867"/>
            </a:xfrm>
            <a:custGeom>
              <a:avLst/>
              <a:gdLst/>
              <a:ahLst/>
              <a:cxnLst/>
              <a:rect l="0" t="0" r="0" b="0"/>
              <a:pathLst>
                <a:path w="4856" h="4856" extrusionOk="0">
                  <a:moveTo>
                    <a:pt x="0" y="1"/>
                  </a:moveTo>
                  <a:lnTo>
                    <a:pt x="0" y="4856"/>
                  </a:lnTo>
                  <a:lnTo>
                    <a:pt x="4855" y="4856"/>
                  </a:lnTo>
                  <a:lnTo>
                    <a:pt x="4855" y="1"/>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728" name="Google Shape;3728;p12"/>
            <p:cNvSpPr/>
            <p:nvPr/>
          </p:nvSpPr>
          <p:spPr>
            <a:xfrm rot="10800000">
              <a:off x="7244066" y="3974217"/>
              <a:ext cx="117867" cy="117867"/>
            </a:xfrm>
            <a:custGeom>
              <a:avLst/>
              <a:gdLst/>
              <a:ahLst/>
              <a:cxnLst/>
              <a:rect l="0" t="0" r="0" b="0"/>
              <a:pathLst>
                <a:path w="4856" h="4856" extrusionOk="0">
                  <a:moveTo>
                    <a:pt x="0" y="0"/>
                  </a:moveTo>
                  <a:lnTo>
                    <a:pt x="0" y="4855"/>
                  </a:lnTo>
                  <a:lnTo>
                    <a:pt x="4855" y="4855"/>
                  </a:lnTo>
                  <a:lnTo>
                    <a:pt x="4855" y="0"/>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729" name="Google Shape;3729;p12"/>
            <p:cNvSpPr/>
            <p:nvPr/>
          </p:nvSpPr>
          <p:spPr>
            <a:xfrm rot="10800000">
              <a:off x="7244066" y="3681951"/>
              <a:ext cx="117867" cy="117892"/>
            </a:xfrm>
            <a:custGeom>
              <a:avLst/>
              <a:gdLst/>
              <a:ahLst/>
              <a:cxnLst/>
              <a:rect l="0" t="0" r="0" b="0"/>
              <a:pathLst>
                <a:path w="4856" h="4857" extrusionOk="0">
                  <a:moveTo>
                    <a:pt x="0" y="1"/>
                  </a:moveTo>
                  <a:lnTo>
                    <a:pt x="0" y="4856"/>
                  </a:lnTo>
                  <a:lnTo>
                    <a:pt x="4855" y="4856"/>
                  </a:lnTo>
                  <a:lnTo>
                    <a:pt x="4855" y="1"/>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730" name="Google Shape;3730;p12"/>
            <p:cNvSpPr/>
            <p:nvPr/>
          </p:nvSpPr>
          <p:spPr>
            <a:xfrm rot="10800000">
              <a:off x="7244066" y="3389711"/>
              <a:ext cx="117867" cy="117867"/>
            </a:xfrm>
            <a:custGeom>
              <a:avLst/>
              <a:gdLst/>
              <a:ahLst/>
              <a:cxnLst/>
              <a:rect l="0" t="0" r="0" b="0"/>
              <a:pathLst>
                <a:path w="4856" h="4856" extrusionOk="0">
                  <a:moveTo>
                    <a:pt x="0" y="1"/>
                  </a:moveTo>
                  <a:lnTo>
                    <a:pt x="0" y="4856"/>
                  </a:lnTo>
                  <a:lnTo>
                    <a:pt x="4855" y="4856"/>
                  </a:lnTo>
                  <a:lnTo>
                    <a:pt x="4855" y="1"/>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731" name="Google Shape;3731;p12"/>
            <p:cNvSpPr/>
            <p:nvPr/>
          </p:nvSpPr>
          <p:spPr>
            <a:xfrm rot="10800000">
              <a:off x="7244066" y="3243566"/>
              <a:ext cx="117867" cy="117867"/>
            </a:xfrm>
            <a:custGeom>
              <a:avLst/>
              <a:gdLst/>
              <a:ahLst/>
              <a:cxnLst/>
              <a:rect l="0" t="0" r="0" b="0"/>
              <a:pathLst>
                <a:path w="4856" h="4856" extrusionOk="0">
                  <a:moveTo>
                    <a:pt x="0" y="0"/>
                  </a:moveTo>
                  <a:lnTo>
                    <a:pt x="0" y="4855"/>
                  </a:lnTo>
                  <a:lnTo>
                    <a:pt x="4855" y="4855"/>
                  </a:lnTo>
                  <a:lnTo>
                    <a:pt x="4855" y="0"/>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732" name="Google Shape;3732;p12"/>
            <p:cNvSpPr/>
            <p:nvPr/>
          </p:nvSpPr>
          <p:spPr>
            <a:xfrm rot="10800000">
              <a:off x="7244066" y="3097445"/>
              <a:ext cx="117867" cy="117867"/>
            </a:xfrm>
            <a:custGeom>
              <a:avLst/>
              <a:gdLst/>
              <a:ahLst/>
              <a:cxnLst/>
              <a:rect l="0" t="0" r="0" b="0"/>
              <a:pathLst>
                <a:path w="4856" h="4856" extrusionOk="0">
                  <a:moveTo>
                    <a:pt x="0" y="1"/>
                  </a:moveTo>
                  <a:lnTo>
                    <a:pt x="0" y="4856"/>
                  </a:lnTo>
                  <a:lnTo>
                    <a:pt x="4855" y="4856"/>
                  </a:lnTo>
                  <a:lnTo>
                    <a:pt x="4855" y="1"/>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733" name="Google Shape;3733;p12"/>
            <p:cNvSpPr/>
            <p:nvPr/>
          </p:nvSpPr>
          <p:spPr>
            <a:xfrm rot="10800000">
              <a:off x="7244066" y="2805180"/>
              <a:ext cx="117867" cy="117867"/>
            </a:xfrm>
            <a:custGeom>
              <a:avLst/>
              <a:gdLst/>
              <a:ahLst/>
              <a:cxnLst/>
              <a:rect l="0" t="0" r="0" b="0"/>
              <a:pathLst>
                <a:path w="4856" h="4856" extrusionOk="0">
                  <a:moveTo>
                    <a:pt x="0" y="1"/>
                  </a:moveTo>
                  <a:lnTo>
                    <a:pt x="0" y="4856"/>
                  </a:lnTo>
                  <a:lnTo>
                    <a:pt x="4855" y="4856"/>
                  </a:lnTo>
                  <a:lnTo>
                    <a:pt x="4855" y="1"/>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734" name="Google Shape;3734;p12"/>
            <p:cNvSpPr/>
            <p:nvPr/>
          </p:nvSpPr>
          <p:spPr>
            <a:xfrm rot="10800000">
              <a:off x="7244066" y="2512915"/>
              <a:ext cx="117867" cy="117867"/>
            </a:xfrm>
            <a:custGeom>
              <a:avLst/>
              <a:gdLst/>
              <a:ahLst/>
              <a:cxnLst/>
              <a:rect l="0" t="0" r="0" b="0"/>
              <a:pathLst>
                <a:path w="4856" h="4856" extrusionOk="0">
                  <a:moveTo>
                    <a:pt x="0" y="0"/>
                  </a:moveTo>
                  <a:lnTo>
                    <a:pt x="0" y="4856"/>
                  </a:lnTo>
                  <a:lnTo>
                    <a:pt x="4855" y="4856"/>
                  </a:lnTo>
                  <a:lnTo>
                    <a:pt x="4855" y="0"/>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735" name="Google Shape;3735;p12"/>
            <p:cNvSpPr/>
            <p:nvPr/>
          </p:nvSpPr>
          <p:spPr>
            <a:xfrm rot="10800000">
              <a:off x="7244066" y="2220650"/>
              <a:ext cx="117867" cy="117867"/>
            </a:xfrm>
            <a:custGeom>
              <a:avLst/>
              <a:gdLst/>
              <a:ahLst/>
              <a:cxnLst/>
              <a:rect l="0" t="0" r="0" b="0"/>
              <a:pathLst>
                <a:path w="4856" h="4856" extrusionOk="0">
                  <a:moveTo>
                    <a:pt x="0" y="0"/>
                  </a:moveTo>
                  <a:lnTo>
                    <a:pt x="0" y="4855"/>
                  </a:lnTo>
                  <a:lnTo>
                    <a:pt x="4855" y="4855"/>
                  </a:lnTo>
                  <a:lnTo>
                    <a:pt x="4855" y="0"/>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736" name="Google Shape;3736;p12"/>
            <p:cNvSpPr/>
            <p:nvPr/>
          </p:nvSpPr>
          <p:spPr>
            <a:xfrm rot="10800000">
              <a:off x="7244066" y="1928385"/>
              <a:ext cx="117867" cy="117867"/>
            </a:xfrm>
            <a:custGeom>
              <a:avLst/>
              <a:gdLst/>
              <a:ahLst/>
              <a:cxnLst/>
              <a:rect l="0" t="0" r="0" b="0"/>
              <a:pathLst>
                <a:path w="4856" h="4856" extrusionOk="0">
                  <a:moveTo>
                    <a:pt x="0" y="0"/>
                  </a:moveTo>
                  <a:lnTo>
                    <a:pt x="0" y="4855"/>
                  </a:lnTo>
                  <a:lnTo>
                    <a:pt x="4855" y="4855"/>
                  </a:lnTo>
                  <a:lnTo>
                    <a:pt x="4855" y="0"/>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737" name="Google Shape;3737;p12"/>
            <p:cNvSpPr/>
            <p:nvPr/>
          </p:nvSpPr>
          <p:spPr>
            <a:xfrm rot="10800000">
              <a:off x="7244066" y="1782264"/>
              <a:ext cx="117867" cy="117867"/>
            </a:xfrm>
            <a:custGeom>
              <a:avLst/>
              <a:gdLst/>
              <a:ahLst/>
              <a:cxnLst/>
              <a:rect l="0" t="0" r="0" b="0"/>
              <a:pathLst>
                <a:path w="4856" h="4856" extrusionOk="0">
                  <a:moveTo>
                    <a:pt x="0" y="1"/>
                  </a:moveTo>
                  <a:lnTo>
                    <a:pt x="0" y="4856"/>
                  </a:lnTo>
                  <a:lnTo>
                    <a:pt x="4855" y="4856"/>
                  </a:lnTo>
                  <a:lnTo>
                    <a:pt x="4855" y="1"/>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738" name="Google Shape;3738;p12"/>
            <p:cNvSpPr/>
            <p:nvPr/>
          </p:nvSpPr>
          <p:spPr>
            <a:xfrm rot="10800000">
              <a:off x="7244066" y="1343854"/>
              <a:ext cx="117867" cy="117892"/>
            </a:xfrm>
            <a:custGeom>
              <a:avLst/>
              <a:gdLst/>
              <a:ahLst/>
              <a:cxnLst/>
              <a:rect l="0" t="0" r="0" b="0"/>
              <a:pathLst>
                <a:path w="4856" h="4857" extrusionOk="0">
                  <a:moveTo>
                    <a:pt x="0" y="1"/>
                  </a:moveTo>
                  <a:lnTo>
                    <a:pt x="0" y="4856"/>
                  </a:lnTo>
                  <a:lnTo>
                    <a:pt x="4855" y="4856"/>
                  </a:lnTo>
                  <a:lnTo>
                    <a:pt x="4855" y="1"/>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739" name="Google Shape;3739;p12"/>
            <p:cNvSpPr/>
            <p:nvPr/>
          </p:nvSpPr>
          <p:spPr>
            <a:xfrm rot="10800000">
              <a:off x="7244066" y="1197734"/>
              <a:ext cx="117867" cy="117867"/>
            </a:xfrm>
            <a:custGeom>
              <a:avLst/>
              <a:gdLst/>
              <a:ahLst/>
              <a:cxnLst/>
              <a:rect l="0" t="0" r="0" b="0"/>
              <a:pathLst>
                <a:path w="4856" h="4856" extrusionOk="0">
                  <a:moveTo>
                    <a:pt x="0" y="0"/>
                  </a:moveTo>
                  <a:lnTo>
                    <a:pt x="0" y="4856"/>
                  </a:lnTo>
                  <a:lnTo>
                    <a:pt x="4855" y="4856"/>
                  </a:lnTo>
                  <a:lnTo>
                    <a:pt x="4855" y="0"/>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740" name="Google Shape;3740;p12"/>
            <p:cNvSpPr/>
            <p:nvPr/>
          </p:nvSpPr>
          <p:spPr>
            <a:xfrm rot="10800000">
              <a:off x="7244066" y="1051613"/>
              <a:ext cx="117867" cy="117867"/>
            </a:xfrm>
            <a:custGeom>
              <a:avLst/>
              <a:gdLst/>
              <a:ahLst/>
              <a:cxnLst/>
              <a:rect l="0" t="0" r="0" b="0"/>
              <a:pathLst>
                <a:path w="4856" h="4856" extrusionOk="0">
                  <a:moveTo>
                    <a:pt x="0" y="1"/>
                  </a:moveTo>
                  <a:lnTo>
                    <a:pt x="0" y="4856"/>
                  </a:lnTo>
                  <a:lnTo>
                    <a:pt x="4855" y="4856"/>
                  </a:lnTo>
                  <a:lnTo>
                    <a:pt x="4855" y="1"/>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741" name="Google Shape;3741;p12"/>
            <p:cNvSpPr/>
            <p:nvPr/>
          </p:nvSpPr>
          <p:spPr>
            <a:xfrm rot="10800000">
              <a:off x="7244066" y="905469"/>
              <a:ext cx="117867" cy="117867"/>
            </a:xfrm>
            <a:custGeom>
              <a:avLst/>
              <a:gdLst/>
              <a:ahLst/>
              <a:cxnLst/>
              <a:rect l="0" t="0" r="0" b="0"/>
              <a:pathLst>
                <a:path w="4856" h="4856" extrusionOk="0">
                  <a:moveTo>
                    <a:pt x="0" y="0"/>
                  </a:moveTo>
                  <a:lnTo>
                    <a:pt x="0" y="4855"/>
                  </a:lnTo>
                  <a:lnTo>
                    <a:pt x="4855" y="4855"/>
                  </a:lnTo>
                  <a:lnTo>
                    <a:pt x="4855" y="0"/>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742" name="Google Shape;3742;p12"/>
            <p:cNvSpPr/>
            <p:nvPr/>
          </p:nvSpPr>
          <p:spPr>
            <a:xfrm rot="10800000">
              <a:off x="7244066" y="759348"/>
              <a:ext cx="117867" cy="117867"/>
            </a:xfrm>
            <a:custGeom>
              <a:avLst/>
              <a:gdLst/>
              <a:ahLst/>
              <a:cxnLst/>
              <a:rect l="0" t="0" r="0" b="0"/>
              <a:pathLst>
                <a:path w="4856" h="4856" extrusionOk="0">
                  <a:moveTo>
                    <a:pt x="0" y="1"/>
                  </a:moveTo>
                  <a:lnTo>
                    <a:pt x="0" y="4856"/>
                  </a:lnTo>
                  <a:lnTo>
                    <a:pt x="4855" y="4856"/>
                  </a:lnTo>
                  <a:lnTo>
                    <a:pt x="4855" y="1"/>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743" name="Google Shape;3743;p12"/>
            <p:cNvSpPr/>
            <p:nvPr/>
          </p:nvSpPr>
          <p:spPr>
            <a:xfrm rot="10800000">
              <a:off x="7244066" y="467083"/>
              <a:ext cx="117867" cy="117867"/>
            </a:xfrm>
            <a:custGeom>
              <a:avLst/>
              <a:gdLst/>
              <a:ahLst/>
              <a:cxnLst/>
              <a:rect l="0" t="0" r="0" b="0"/>
              <a:pathLst>
                <a:path w="4856" h="4856" extrusionOk="0">
                  <a:moveTo>
                    <a:pt x="0" y="1"/>
                  </a:moveTo>
                  <a:lnTo>
                    <a:pt x="0" y="4856"/>
                  </a:lnTo>
                  <a:lnTo>
                    <a:pt x="4855" y="4856"/>
                  </a:lnTo>
                  <a:lnTo>
                    <a:pt x="4855" y="1"/>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744" name="Google Shape;3744;p12"/>
            <p:cNvSpPr/>
            <p:nvPr/>
          </p:nvSpPr>
          <p:spPr>
            <a:xfrm rot="10800000">
              <a:off x="7244066" y="320938"/>
              <a:ext cx="117867" cy="117892"/>
            </a:xfrm>
            <a:custGeom>
              <a:avLst/>
              <a:gdLst/>
              <a:ahLst/>
              <a:cxnLst/>
              <a:rect l="0" t="0" r="0" b="0"/>
              <a:pathLst>
                <a:path w="4856" h="4857" extrusionOk="0">
                  <a:moveTo>
                    <a:pt x="0" y="1"/>
                  </a:moveTo>
                  <a:lnTo>
                    <a:pt x="0" y="4856"/>
                  </a:lnTo>
                  <a:lnTo>
                    <a:pt x="4855" y="4856"/>
                  </a:lnTo>
                  <a:lnTo>
                    <a:pt x="4855" y="1"/>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745" name="Google Shape;3745;p12"/>
            <p:cNvSpPr/>
            <p:nvPr/>
          </p:nvSpPr>
          <p:spPr>
            <a:xfrm rot="10800000">
              <a:off x="7097945" y="4997133"/>
              <a:ext cx="117867" cy="117867"/>
            </a:xfrm>
            <a:custGeom>
              <a:avLst/>
              <a:gdLst/>
              <a:ahLst/>
              <a:cxnLst/>
              <a:rect l="0" t="0" r="0" b="0"/>
              <a:pathLst>
                <a:path w="4856" h="4856" extrusionOk="0">
                  <a:moveTo>
                    <a:pt x="1" y="0"/>
                  </a:moveTo>
                  <a:lnTo>
                    <a:pt x="1" y="4855"/>
                  </a:lnTo>
                  <a:lnTo>
                    <a:pt x="4856" y="4855"/>
                  </a:lnTo>
                  <a:lnTo>
                    <a:pt x="4856" y="0"/>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746" name="Google Shape;3746;p12"/>
            <p:cNvSpPr/>
            <p:nvPr/>
          </p:nvSpPr>
          <p:spPr>
            <a:xfrm rot="10800000">
              <a:off x="7097945" y="4558747"/>
              <a:ext cx="117867" cy="117867"/>
            </a:xfrm>
            <a:custGeom>
              <a:avLst/>
              <a:gdLst/>
              <a:ahLst/>
              <a:cxnLst/>
              <a:rect l="0" t="0" r="0" b="0"/>
              <a:pathLst>
                <a:path w="4856" h="4856" extrusionOk="0">
                  <a:moveTo>
                    <a:pt x="1" y="0"/>
                  </a:moveTo>
                  <a:lnTo>
                    <a:pt x="1" y="4855"/>
                  </a:lnTo>
                  <a:lnTo>
                    <a:pt x="4856" y="4855"/>
                  </a:lnTo>
                  <a:lnTo>
                    <a:pt x="4856" y="0"/>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747" name="Google Shape;3747;p12"/>
            <p:cNvSpPr/>
            <p:nvPr/>
          </p:nvSpPr>
          <p:spPr>
            <a:xfrm rot="10800000">
              <a:off x="7097945" y="4266482"/>
              <a:ext cx="117867" cy="117867"/>
            </a:xfrm>
            <a:custGeom>
              <a:avLst/>
              <a:gdLst/>
              <a:ahLst/>
              <a:cxnLst/>
              <a:rect l="0" t="0" r="0" b="0"/>
              <a:pathLst>
                <a:path w="4856" h="4856" extrusionOk="0">
                  <a:moveTo>
                    <a:pt x="1" y="0"/>
                  </a:moveTo>
                  <a:lnTo>
                    <a:pt x="1" y="4855"/>
                  </a:lnTo>
                  <a:lnTo>
                    <a:pt x="4856" y="4855"/>
                  </a:lnTo>
                  <a:lnTo>
                    <a:pt x="4856" y="0"/>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748" name="Google Shape;3748;p12"/>
            <p:cNvSpPr/>
            <p:nvPr/>
          </p:nvSpPr>
          <p:spPr>
            <a:xfrm rot="10800000">
              <a:off x="7097945" y="3828096"/>
              <a:ext cx="117867" cy="117867"/>
            </a:xfrm>
            <a:custGeom>
              <a:avLst/>
              <a:gdLst/>
              <a:ahLst/>
              <a:cxnLst/>
              <a:rect l="0" t="0" r="0" b="0"/>
              <a:pathLst>
                <a:path w="4856" h="4856" extrusionOk="0">
                  <a:moveTo>
                    <a:pt x="1" y="0"/>
                  </a:moveTo>
                  <a:lnTo>
                    <a:pt x="1" y="4856"/>
                  </a:lnTo>
                  <a:lnTo>
                    <a:pt x="4856" y="4856"/>
                  </a:lnTo>
                  <a:lnTo>
                    <a:pt x="4856" y="0"/>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749" name="Google Shape;3749;p12"/>
            <p:cNvSpPr/>
            <p:nvPr/>
          </p:nvSpPr>
          <p:spPr>
            <a:xfrm rot="10800000">
              <a:off x="7097945" y="3681951"/>
              <a:ext cx="117867" cy="117892"/>
            </a:xfrm>
            <a:custGeom>
              <a:avLst/>
              <a:gdLst/>
              <a:ahLst/>
              <a:cxnLst/>
              <a:rect l="0" t="0" r="0" b="0"/>
              <a:pathLst>
                <a:path w="4856" h="4857" extrusionOk="0">
                  <a:moveTo>
                    <a:pt x="1" y="1"/>
                  </a:moveTo>
                  <a:lnTo>
                    <a:pt x="1" y="4856"/>
                  </a:lnTo>
                  <a:lnTo>
                    <a:pt x="4856" y="4856"/>
                  </a:lnTo>
                  <a:lnTo>
                    <a:pt x="4856" y="1"/>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750" name="Google Shape;3750;p12"/>
            <p:cNvSpPr/>
            <p:nvPr/>
          </p:nvSpPr>
          <p:spPr>
            <a:xfrm rot="10800000">
              <a:off x="7097945" y="3097445"/>
              <a:ext cx="117867" cy="117867"/>
            </a:xfrm>
            <a:custGeom>
              <a:avLst/>
              <a:gdLst/>
              <a:ahLst/>
              <a:cxnLst/>
              <a:rect l="0" t="0" r="0" b="0"/>
              <a:pathLst>
                <a:path w="4856" h="4856" extrusionOk="0">
                  <a:moveTo>
                    <a:pt x="1" y="1"/>
                  </a:moveTo>
                  <a:lnTo>
                    <a:pt x="1" y="4856"/>
                  </a:lnTo>
                  <a:lnTo>
                    <a:pt x="4856" y="4856"/>
                  </a:lnTo>
                  <a:lnTo>
                    <a:pt x="4856" y="1"/>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751" name="Google Shape;3751;p12"/>
            <p:cNvSpPr/>
            <p:nvPr/>
          </p:nvSpPr>
          <p:spPr>
            <a:xfrm rot="10800000">
              <a:off x="7097945" y="2951301"/>
              <a:ext cx="117867" cy="117867"/>
            </a:xfrm>
            <a:custGeom>
              <a:avLst/>
              <a:gdLst/>
              <a:ahLst/>
              <a:cxnLst/>
              <a:rect l="0" t="0" r="0" b="0"/>
              <a:pathLst>
                <a:path w="4856" h="4856" extrusionOk="0">
                  <a:moveTo>
                    <a:pt x="1" y="0"/>
                  </a:moveTo>
                  <a:lnTo>
                    <a:pt x="1" y="4855"/>
                  </a:lnTo>
                  <a:lnTo>
                    <a:pt x="4856" y="4855"/>
                  </a:lnTo>
                  <a:lnTo>
                    <a:pt x="4856" y="0"/>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752" name="Google Shape;3752;p12"/>
            <p:cNvSpPr/>
            <p:nvPr/>
          </p:nvSpPr>
          <p:spPr>
            <a:xfrm rot="10800000">
              <a:off x="7097945" y="2659036"/>
              <a:ext cx="117867" cy="117892"/>
            </a:xfrm>
            <a:custGeom>
              <a:avLst/>
              <a:gdLst/>
              <a:ahLst/>
              <a:cxnLst/>
              <a:rect l="0" t="0" r="0" b="0"/>
              <a:pathLst>
                <a:path w="4856" h="4857" extrusionOk="0">
                  <a:moveTo>
                    <a:pt x="1" y="1"/>
                  </a:moveTo>
                  <a:lnTo>
                    <a:pt x="1" y="4856"/>
                  </a:lnTo>
                  <a:lnTo>
                    <a:pt x="4856" y="4856"/>
                  </a:lnTo>
                  <a:lnTo>
                    <a:pt x="4856" y="1"/>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753" name="Google Shape;3753;p12"/>
            <p:cNvSpPr/>
            <p:nvPr/>
          </p:nvSpPr>
          <p:spPr>
            <a:xfrm rot="10800000">
              <a:off x="7097945" y="2512915"/>
              <a:ext cx="117867" cy="117867"/>
            </a:xfrm>
            <a:custGeom>
              <a:avLst/>
              <a:gdLst/>
              <a:ahLst/>
              <a:cxnLst/>
              <a:rect l="0" t="0" r="0" b="0"/>
              <a:pathLst>
                <a:path w="4856" h="4856" extrusionOk="0">
                  <a:moveTo>
                    <a:pt x="1" y="0"/>
                  </a:moveTo>
                  <a:lnTo>
                    <a:pt x="1" y="4856"/>
                  </a:lnTo>
                  <a:lnTo>
                    <a:pt x="4856" y="4856"/>
                  </a:lnTo>
                  <a:lnTo>
                    <a:pt x="4856" y="0"/>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754" name="Google Shape;3754;p12"/>
            <p:cNvSpPr/>
            <p:nvPr/>
          </p:nvSpPr>
          <p:spPr>
            <a:xfrm rot="10800000">
              <a:off x="7097945" y="2366770"/>
              <a:ext cx="117867" cy="117892"/>
            </a:xfrm>
            <a:custGeom>
              <a:avLst/>
              <a:gdLst/>
              <a:ahLst/>
              <a:cxnLst/>
              <a:rect l="0" t="0" r="0" b="0"/>
              <a:pathLst>
                <a:path w="4856" h="4857" extrusionOk="0">
                  <a:moveTo>
                    <a:pt x="1" y="1"/>
                  </a:moveTo>
                  <a:lnTo>
                    <a:pt x="1" y="4856"/>
                  </a:lnTo>
                  <a:lnTo>
                    <a:pt x="4856" y="4856"/>
                  </a:lnTo>
                  <a:lnTo>
                    <a:pt x="4856" y="1"/>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755" name="Google Shape;3755;p12"/>
            <p:cNvSpPr/>
            <p:nvPr/>
          </p:nvSpPr>
          <p:spPr>
            <a:xfrm rot="10800000">
              <a:off x="7097945" y="2220650"/>
              <a:ext cx="117867" cy="117867"/>
            </a:xfrm>
            <a:custGeom>
              <a:avLst/>
              <a:gdLst/>
              <a:ahLst/>
              <a:cxnLst/>
              <a:rect l="0" t="0" r="0" b="0"/>
              <a:pathLst>
                <a:path w="4856" h="4856" extrusionOk="0">
                  <a:moveTo>
                    <a:pt x="1" y="0"/>
                  </a:moveTo>
                  <a:lnTo>
                    <a:pt x="1" y="4855"/>
                  </a:lnTo>
                  <a:lnTo>
                    <a:pt x="4856" y="4855"/>
                  </a:lnTo>
                  <a:lnTo>
                    <a:pt x="4856" y="0"/>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756" name="Google Shape;3756;p12"/>
            <p:cNvSpPr/>
            <p:nvPr/>
          </p:nvSpPr>
          <p:spPr>
            <a:xfrm rot="10800000">
              <a:off x="7097945" y="1782264"/>
              <a:ext cx="117867" cy="117867"/>
            </a:xfrm>
            <a:custGeom>
              <a:avLst/>
              <a:gdLst/>
              <a:ahLst/>
              <a:cxnLst/>
              <a:rect l="0" t="0" r="0" b="0"/>
              <a:pathLst>
                <a:path w="4856" h="4856" extrusionOk="0">
                  <a:moveTo>
                    <a:pt x="1" y="1"/>
                  </a:moveTo>
                  <a:lnTo>
                    <a:pt x="1" y="4856"/>
                  </a:lnTo>
                  <a:lnTo>
                    <a:pt x="4856" y="4856"/>
                  </a:lnTo>
                  <a:lnTo>
                    <a:pt x="4856" y="1"/>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757" name="Google Shape;3757;p12"/>
            <p:cNvSpPr/>
            <p:nvPr/>
          </p:nvSpPr>
          <p:spPr>
            <a:xfrm rot="10800000">
              <a:off x="7097945" y="1636120"/>
              <a:ext cx="117867" cy="117867"/>
            </a:xfrm>
            <a:custGeom>
              <a:avLst/>
              <a:gdLst/>
              <a:ahLst/>
              <a:cxnLst/>
              <a:rect l="0" t="0" r="0" b="0"/>
              <a:pathLst>
                <a:path w="4856" h="4856" extrusionOk="0">
                  <a:moveTo>
                    <a:pt x="1" y="0"/>
                  </a:moveTo>
                  <a:lnTo>
                    <a:pt x="1" y="4855"/>
                  </a:lnTo>
                  <a:lnTo>
                    <a:pt x="4856" y="4855"/>
                  </a:lnTo>
                  <a:lnTo>
                    <a:pt x="4856" y="0"/>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758" name="Google Shape;3758;p12"/>
            <p:cNvSpPr/>
            <p:nvPr/>
          </p:nvSpPr>
          <p:spPr>
            <a:xfrm rot="10800000">
              <a:off x="7097945" y="1489999"/>
              <a:ext cx="117867" cy="117867"/>
            </a:xfrm>
            <a:custGeom>
              <a:avLst/>
              <a:gdLst/>
              <a:ahLst/>
              <a:cxnLst/>
              <a:rect l="0" t="0" r="0" b="0"/>
              <a:pathLst>
                <a:path w="4856" h="4856" extrusionOk="0">
                  <a:moveTo>
                    <a:pt x="1" y="0"/>
                  </a:moveTo>
                  <a:lnTo>
                    <a:pt x="1" y="4856"/>
                  </a:lnTo>
                  <a:lnTo>
                    <a:pt x="4856" y="4856"/>
                  </a:lnTo>
                  <a:lnTo>
                    <a:pt x="4856" y="0"/>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759" name="Google Shape;3759;p12"/>
            <p:cNvSpPr/>
            <p:nvPr/>
          </p:nvSpPr>
          <p:spPr>
            <a:xfrm rot="10800000">
              <a:off x="7097945" y="1197734"/>
              <a:ext cx="117867" cy="117867"/>
            </a:xfrm>
            <a:custGeom>
              <a:avLst/>
              <a:gdLst/>
              <a:ahLst/>
              <a:cxnLst/>
              <a:rect l="0" t="0" r="0" b="0"/>
              <a:pathLst>
                <a:path w="4856" h="4856" extrusionOk="0">
                  <a:moveTo>
                    <a:pt x="1" y="0"/>
                  </a:moveTo>
                  <a:lnTo>
                    <a:pt x="1" y="4856"/>
                  </a:lnTo>
                  <a:lnTo>
                    <a:pt x="4856" y="4856"/>
                  </a:lnTo>
                  <a:lnTo>
                    <a:pt x="4856" y="0"/>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760" name="Google Shape;3760;p12"/>
            <p:cNvSpPr/>
            <p:nvPr/>
          </p:nvSpPr>
          <p:spPr>
            <a:xfrm rot="10800000">
              <a:off x="7097945" y="467083"/>
              <a:ext cx="117867" cy="117867"/>
            </a:xfrm>
            <a:custGeom>
              <a:avLst/>
              <a:gdLst/>
              <a:ahLst/>
              <a:cxnLst/>
              <a:rect l="0" t="0" r="0" b="0"/>
              <a:pathLst>
                <a:path w="4856" h="4856" extrusionOk="0">
                  <a:moveTo>
                    <a:pt x="1" y="1"/>
                  </a:moveTo>
                  <a:lnTo>
                    <a:pt x="1" y="4856"/>
                  </a:lnTo>
                  <a:lnTo>
                    <a:pt x="4856" y="4856"/>
                  </a:lnTo>
                  <a:lnTo>
                    <a:pt x="4856" y="1"/>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761" name="Google Shape;3761;p12"/>
            <p:cNvSpPr/>
            <p:nvPr/>
          </p:nvSpPr>
          <p:spPr>
            <a:xfrm rot="10800000">
              <a:off x="7097945" y="174818"/>
              <a:ext cx="117867" cy="117867"/>
            </a:xfrm>
            <a:custGeom>
              <a:avLst/>
              <a:gdLst/>
              <a:ahLst/>
              <a:cxnLst/>
              <a:rect l="0" t="0" r="0" b="0"/>
              <a:pathLst>
                <a:path w="4856" h="4856" extrusionOk="0">
                  <a:moveTo>
                    <a:pt x="1" y="0"/>
                  </a:moveTo>
                  <a:lnTo>
                    <a:pt x="1" y="4856"/>
                  </a:lnTo>
                  <a:lnTo>
                    <a:pt x="4856" y="4856"/>
                  </a:lnTo>
                  <a:lnTo>
                    <a:pt x="4856" y="0"/>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762" name="Google Shape;3762;p12"/>
            <p:cNvSpPr/>
            <p:nvPr/>
          </p:nvSpPr>
          <p:spPr>
            <a:xfrm rot="10800000">
              <a:off x="7097945" y="28698"/>
              <a:ext cx="117867" cy="117867"/>
            </a:xfrm>
            <a:custGeom>
              <a:avLst/>
              <a:gdLst/>
              <a:ahLst/>
              <a:cxnLst/>
              <a:rect l="0" t="0" r="0" b="0"/>
              <a:pathLst>
                <a:path w="4856" h="4856" extrusionOk="0">
                  <a:moveTo>
                    <a:pt x="1" y="1"/>
                  </a:moveTo>
                  <a:lnTo>
                    <a:pt x="1" y="4856"/>
                  </a:lnTo>
                  <a:lnTo>
                    <a:pt x="4856" y="4856"/>
                  </a:lnTo>
                  <a:lnTo>
                    <a:pt x="4856" y="1"/>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763" name="Google Shape;3763;p12"/>
            <p:cNvSpPr/>
            <p:nvPr/>
          </p:nvSpPr>
          <p:spPr>
            <a:xfrm rot="10800000">
              <a:off x="6951800" y="4851012"/>
              <a:ext cx="117892" cy="117867"/>
            </a:xfrm>
            <a:custGeom>
              <a:avLst/>
              <a:gdLst/>
              <a:ahLst/>
              <a:cxnLst/>
              <a:rect l="0" t="0" r="0" b="0"/>
              <a:pathLst>
                <a:path w="4857" h="4856" extrusionOk="0">
                  <a:moveTo>
                    <a:pt x="1" y="0"/>
                  </a:moveTo>
                  <a:lnTo>
                    <a:pt x="1" y="4856"/>
                  </a:lnTo>
                  <a:lnTo>
                    <a:pt x="4856" y="4856"/>
                  </a:lnTo>
                  <a:lnTo>
                    <a:pt x="4856" y="0"/>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764" name="Google Shape;3764;p12"/>
            <p:cNvSpPr/>
            <p:nvPr/>
          </p:nvSpPr>
          <p:spPr>
            <a:xfrm rot="10800000">
              <a:off x="6951800" y="4704867"/>
              <a:ext cx="117892" cy="117892"/>
            </a:xfrm>
            <a:custGeom>
              <a:avLst/>
              <a:gdLst/>
              <a:ahLst/>
              <a:cxnLst/>
              <a:rect l="0" t="0" r="0" b="0"/>
              <a:pathLst>
                <a:path w="4857" h="4857" extrusionOk="0">
                  <a:moveTo>
                    <a:pt x="1" y="1"/>
                  </a:moveTo>
                  <a:lnTo>
                    <a:pt x="1" y="4856"/>
                  </a:lnTo>
                  <a:lnTo>
                    <a:pt x="4856" y="4856"/>
                  </a:lnTo>
                  <a:lnTo>
                    <a:pt x="4856" y="1"/>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765" name="Google Shape;3765;p12"/>
            <p:cNvSpPr/>
            <p:nvPr/>
          </p:nvSpPr>
          <p:spPr>
            <a:xfrm rot="10800000">
              <a:off x="6951800" y="4266482"/>
              <a:ext cx="117892" cy="117867"/>
            </a:xfrm>
            <a:custGeom>
              <a:avLst/>
              <a:gdLst/>
              <a:ahLst/>
              <a:cxnLst/>
              <a:rect l="0" t="0" r="0" b="0"/>
              <a:pathLst>
                <a:path w="4857" h="4856" extrusionOk="0">
                  <a:moveTo>
                    <a:pt x="1" y="0"/>
                  </a:moveTo>
                  <a:lnTo>
                    <a:pt x="1" y="4855"/>
                  </a:lnTo>
                  <a:lnTo>
                    <a:pt x="4856" y="4855"/>
                  </a:lnTo>
                  <a:lnTo>
                    <a:pt x="4856" y="0"/>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766" name="Google Shape;3766;p12"/>
            <p:cNvSpPr/>
            <p:nvPr/>
          </p:nvSpPr>
          <p:spPr>
            <a:xfrm rot="10800000">
              <a:off x="6951800" y="3974217"/>
              <a:ext cx="117892" cy="117867"/>
            </a:xfrm>
            <a:custGeom>
              <a:avLst/>
              <a:gdLst/>
              <a:ahLst/>
              <a:cxnLst/>
              <a:rect l="0" t="0" r="0" b="0"/>
              <a:pathLst>
                <a:path w="4857" h="4856" extrusionOk="0">
                  <a:moveTo>
                    <a:pt x="1" y="0"/>
                  </a:moveTo>
                  <a:lnTo>
                    <a:pt x="1" y="4855"/>
                  </a:lnTo>
                  <a:lnTo>
                    <a:pt x="4856" y="4855"/>
                  </a:lnTo>
                  <a:lnTo>
                    <a:pt x="4856" y="0"/>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767" name="Google Shape;3767;p12"/>
            <p:cNvSpPr/>
            <p:nvPr/>
          </p:nvSpPr>
          <p:spPr>
            <a:xfrm rot="10800000">
              <a:off x="6951800" y="3681951"/>
              <a:ext cx="117892" cy="117892"/>
            </a:xfrm>
            <a:custGeom>
              <a:avLst/>
              <a:gdLst/>
              <a:ahLst/>
              <a:cxnLst/>
              <a:rect l="0" t="0" r="0" b="0"/>
              <a:pathLst>
                <a:path w="4857" h="4857" extrusionOk="0">
                  <a:moveTo>
                    <a:pt x="1" y="1"/>
                  </a:moveTo>
                  <a:lnTo>
                    <a:pt x="1" y="4856"/>
                  </a:lnTo>
                  <a:lnTo>
                    <a:pt x="4856" y="4856"/>
                  </a:lnTo>
                  <a:lnTo>
                    <a:pt x="4856" y="1"/>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768" name="Google Shape;3768;p12"/>
            <p:cNvSpPr/>
            <p:nvPr/>
          </p:nvSpPr>
          <p:spPr>
            <a:xfrm rot="10800000">
              <a:off x="6951800" y="3243566"/>
              <a:ext cx="117892" cy="117867"/>
            </a:xfrm>
            <a:custGeom>
              <a:avLst/>
              <a:gdLst/>
              <a:ahLst/>
              <a:cxnLst/>
              <a:rect l="0" t="0" r="0" b="0"/>
              <a:pathLst>
                <a:path w="4857" h="4856" extrusionOk="0">
                  <a:moveTo>
                    <a:pt x="1" y="0"/>
                  </a:moveTo>
                  <a:lnTo>
                    <a:pt x="1" y="4855"/>
                  </a:lnTo>
                  <a:lnTo>
                    <a:pt x="4856" y="4855"/>
                  </a:lnTo>
                  <a:lnTo>
                    <a:pt x="4856" y="0"/>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769" name="Google Shape;3769;p12"/>
            <p:cNvSpPr/>
            <p:nvPr/>
          </p:nvSpPr>
          <p:spPr>
            <a:xfrm rot="10800000">
              <a:off x="6951800" y="2951301"/>
              <a:ext cx="117892" cy="117867"/>
            </a:xfrm>
            <a:custGeom>
              <a:avLst/>
              <a:gdLst/>
              <a:ahLst/>
              <a:cxnLst/>
              <a:rect l="0" t="0" r="0" b="0"/>
              <a:pathLst>
                <a:path w="4857" h="4856" extrusionOk="0">
                  <a:moveTo>
                    <a:pt x="1" y="0"/>
                  </a:moveTo>
                  <a:lnTo>
                    <a:pt x="1" y="4855"/>
                  </a:lnTo>
                  <a:lnTo>
                    <a:pt x="4856" y="4855"/>
                  </a:lnTo>
                  <a:lnTo>
                    <a:pt x="4856" y="0"/>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770" name="Google Shape;3770;p12"/>
            <p:cNvSpPr/>
            <p:nvPr/>
          </p:nvSpPr>
          <p:spPr>
            <a:xfrm rot="10800000">
              <a:off x="6951800" y="2512915"/>
              <a:ext cx="117892" cy="117867"/>
            </a:xfrm>
            <a:custGeom>
              <a:avLst/>
              <a:gdLst/>
              <a:ahLst/>
              <a:cxnLst/>
              <a:rect l="0" t="0" r="0" b="0"/>
              <a:pathLst>
                <a:path w="4857" h="4856" extrusionOk="0">
                  <a:moveTo>
                    <a:pt x="1" y="0"/>
                  </a:moveTo>
                  <a:lnTo>
                    <a:pt x="1" y="4856"/>
                  </a:lnTo>
                  <a:lnTo>
                    <a:pt x="4856" y="4856"/>
                  </a:lnTo>
                  <a:lnTo>
                    <a:pt x="4856" y="0"/>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771" name="Google Shape;3771;p12"/>
            <p:cNvSpPr/>
            <p:nvPr/>
          </p:nvSpPr>
          <p:spPr>
            <a:xfrm rot="10800000">
              <a:off x="6951800" y="2220650"/>
              <a:ext cx="117892" cy="117867"/>
            </a:xfrm>
            <a:custGeom>
              <a:avLst/>
              <a:gdLst/>
              <a:ahLst/>
              <a:cxnLst/>
              <a:rect l="0" t="0" r="0" b="0"/>
              <a:pathLst>
                <a:path w="4857" h="4856" extrusionOk="0">
                  <a:moveTo>
                    <a:pt x="1" y="0"/>
                  </a:moveTo>
                  <a:lnTo>
                    <a:pt x="1" y="4855"/>
                  </a:lnTo>
                  <a:lnTo>
                    <a:pt x="4856" y="4855"/>
                  </a:lnTo>
                  <a:lnTo>
                    <a:pt x="4856" y="0"/>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772" name="Google Shape;3772;p12"/>
            <p:cNvSpPr/>
            <p:nvPr/>
          </p:nvSpPr>
          <p:spPr>
            <a:xfrm rot="10800000">
              <a:off x="6951800" y="2074529"/>
              <a:ext cx="117892" cy="117867"/>
            </a:xfrm>
            <a:custGeom>
              <a:avLst/>
              <a:gdLst/>
              <a:ahLst/>
              <a:cxnLst/>
              <a:rect l="0" t="0" r="0" b="0"/>
              <a:pathLst>
                <a:path w="4857" h="4856" extrusionOk="0">
                  <a:moveTo>
                    <a:pt x="1" y="1"/>
                  </a:moveTo>
                  <a:lnTo>
                    <a:pt x="1" y="4856"/>
                  </a:lnTo>
                  <a:lnTo>
                    <a:pt x="4856" y="4856"/>
                  </a:lnTo>
                  <a:lnTo>
                    <a:pt x="4856" y="1"/>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773" name="Google Shape;3773;p12"/>
            <p:cNvSpPr/>
            <p:nvPr/>
          </p:nvSpPr>
          <p:spPr>
            <a:xfrm rot="10800000">
              <a:off x="6951800" y="1782264"/>
              <a:ext cx="117892" cy="117867"/>
            </a:xfrm>
            <a:custGeom>
              <a:avLst/>
              <a:gdLst/>
              <a:ahLst/>
              <a:cxnLst/>
              <a:rect l="0" t="0" r="0" b="0"/>
              <a:pathLst>
                <a:path w="4857" h="4856" extrusionOk="0">
                  <a:moveTo>
                    <a:pt x="1" y="1"/>
                  </a:moveTo>
                  <a:lnTo>
                    <a:pt x="1" y="4856"/>
                  </a:lnTo>
                  <a:lnTo>
                    <a:pt x="4856" y="4856"/>
                  </a:lnTo>
                  <a:lnTo>
                    <a:pt x="4856" y="1"/>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774" name="Google Shape;3774;p12"/>
            <p:cNvSpPr/>
            <p:nvPr/>
          </p:nvSpPr>
          <p:spPr>
            <a:xfrm rot="10800000">
              <a:off x="6951800" y="1636120"/>
              <a:ext cx="117892" cy="117867"/>
            </a:xfrm>
            <a:custGeom>
              <a:avLst/>
              <a:gdLst/>
              <a:ahLst/>
              <a:cxnLst/>
              <a:rect l="0" t="0" r="0" b="0"/>
              <a:pathLst>
                <a:path w="4857" h="4856" extrusionOk="0">
                  <a:moveTo>
                    <a:pt x="1" y="0"/>
                  </a:moveTo>
                  <a:lnTo>
                    <a:pt x="1" y="4855"/>
                  </a:lnTo>
                  <a:lnTo>
                    <a:pt x="4856" y="4855"/>
                  </a:lnTo>
                  <a:lnTo>
                    <a:pt x="4856" y="0"/>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775" name="Google Shape;3775;p12"/>
            <p:cNvSpPr/>
            <p:nvPr/>
          </p:nvSpPr>
          <p:spPr>
            <a:xfrm rot="10800000">
              <a:off x="6951800" y="1489999"/>
              <a:ext cx="117892" cy="117867"/>
            </a:xfrm>
            <a:custGeom>
              <a:avLst/>
              <a:gdLst/>
              <a:ahLst/>
              <a:cxnLst/>
              <a:rect l="0" t="0" r="0" b="0"/>
              <a:pathLst>
                <a:path w="4857" h="4856" extrusionOk="0">
                  <a:moveTo>
                    <a:pt x="1" y="0"/>
                  </a:moveTo>
                  <a:lnTo>
                    <a:pt x="1" y="4856"/>
                  </a:lnTo>
                  <a:lnTo>
                    <a:pt x="4856" y="4856"/>
                  </a:lnTo>
                  <a:lnTo>
                    <a:pt x="4856" y="0"/>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776" name="Google Shape;3776;p12"/>
            <p:cNvSpPr/>
            <p:nvPr/>
          </p:nvSpPr>
          <p:spPr>
            <a:xfrm rot="10800000">
              <a:off x="6951800" y="1197734"/>
              <a:ext cx="117892" cy="117867"/>
            </a:xfrm>
            <a:custGeom>
              <a:avLst/>
              <a:gdLst/>
              <a:ahLst/>
              <a:cxnLst/>
              <a:rect l="0" t="0" r="0" b="0"/>
              <a:pathLst>
                <a:path w="4857" h="4856" extrusionOk="0">
                  <a:moveTo>
                    <a:pt x="1" y="0"/>
                  </a:moveTo>
                  <a:lnTo>
                    <a:pt x="1" y="4856"/>
                  </a:lnTo>
                  <a:lnTo>
                    <a:pt x="4856" y="4856"/>
                  </a:lnTo>
                  <a:lnTo>
                    <a:pt x="4856" y="0"/>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777" name="Google Shape;3777;p12"/>
            <p:cNvSpPr/>
            <p:nvPr/>
          </p:nvSpPr>
          <p:spPr>
            <a:xfrm rot="10800000">
              <a:off x="6951800" y="1051613"/>
              <a:ext cx="117892" cy="117867"/>
            </a:xfrm>
            <a:custGeom>
              <a:avLst/>
              <a:gdLst/>
              <a:ahLst/>
              <a:cxnLst/>
              <a:rect l="0" t="0" r="0" b="0"/>
              <a:pathLst>
                <a:path w="4857" h="4856" extrusionOk="0">
                  <a:moveTo>
                    <a:pt x="1" y="1"/>
                  </a:moveTo>
                  <a:lnTo>
                    <a:pt x="1" y="4856"/>
                  </a:lnTo>
                  <a:lnTo>
                    <a:pt x="4856" y="4856"/>
                  </a:lnTo>
                  <a:lnTo>
                    <a:pt x="4856" y="1"/>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778" name="Google Shape;3778;p12"/>
            <p:cNvSpPr/>
            <p:nvPr/>
          </p:nvSpPr>
          <p:spPr>
            <a:xfrm rot="10800000">
              <a:off x="6951800" y="613204"/>
              <a:ext cx="117892" cy="117867"/>
            </a:xfrm>
            <a:custGeom>
              <a:avLst/>
              <a:gdLst/>
              <a:ahLst/>
              <a:cxnLst/>
              <a:rect l="0" t="0" r="0" b="0"/>
              <a:pathLst>
                <a:path w="4857" h="4856" extrusionOk="0">
                  <a:moveTo>
                    <a:pt x="1" y="0"/>
                  </a:moveTo>
                  <a:lnTo>
                    <a:pt x="1" y="4855"/>
                  </a:lnTo>
                  <a:lnTo>
                    <a:pt x="4856" y="4855"/>
                  </a:lnTo>
                  <a:lnTo>
                    <a:pt x="4856" y="0"/>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779" name="Google Shape;3779;p12"/>
            <p:cNvSpPr/>
            <p:nvPr/>
          </p:nvSpPr>
          <p:spPr>
            <a:xfrm rot="10800000">
              <a:off x="6951800" y="320938"/>
              <a:ext cx="117892" cy="117892"/>
            </a:xfrm>
            <a:custGeom>
              <a:avLst/>
              <a:gdLst/>
              <a:ahLst/>
              <a:cxnLst/>
              <a:rect l="0" t="0" r="0" b="0"/>
              <a:pathLst>
                <a:path w="4857" h="4857" extrusionOk="0">
                  <a:moveTo>
                    <a:pt x="1" y="1"/>
                  </a:moveTo>
                  <a:lnTo>
                    <a:pt x="1" y="4856"/>
                  </a:lnTo>
                  <a:lnTo>
                    <a:pt x="4856" y="4856"/>
                  </a:lnTo>
                  <a:lnTo>
                    <a:pt x="4856" y="1"/>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780" name="Google Shape;3780;p12"/>
            <p:cNvSpPr/>
            <p:nvPr/>
          </p:nvSpPr>
          <p:spPr>
            <a:xfrm rot="10800000">
              <a:off x="6951800" y="174818"/>
              <a:ext cx="117892" cy="117867"/>
            </a:xfrm>
            <a:custGeom>
              <a:avLst/>
              <a:gdLst/>
              <a:ahLst/>
              <a:cxnLst/>
              <a:rect l="0" t="0" r="0" b="0"/>
              <a:pathLst>
                <a:path w="4857" h="4856" extrusionOk="0">
                  <a:moveTo>
                    <a:pt x="1" y="0"/>
                  </a:moveTo>
                  <a:lnTo>
                    <a:pt x="1" y="4856"/>
                  </a:lnTo>
                  <a:lnTo>
                    <a:pt x="4856" y="4856"/>
                  </a:lnTo>
                  <a:lnTo>
                    <a:pt x="4856" y="0"/>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781" name="Google Shape;3781;p12"/>
            <p:cNvSpPr/>
            <p:nvPr/>
          </p:nvSpPr>
          <p:spPr>
            <a:xfrm rot="10800000">
              <a:off x="6805680" y="4997133"/>
              <a:ext cx="117867" cy="117867"/>
            </a:xfrm>
            <a:custGeom>
              <a:avLst/>
              <a:gdLst/>
              <a:ahLst/>
              <a:cxnLst/>
              <a:rect l="0" t="0" r="0" b="0"/>
              <a:pathLst>
                <a:path w="4856" h="4856" extrusionOk="0">
                  <a:moveTo>
                    <a:pt x="0" y="0"/>
                  </a:moveTo>
                  <a:lnTo>
                    <a:pt x="0" y="4855"/>
                  </a:lnTo>
                  <a:lnTo>
                    <a:pt x="4856" y="4855"/>
                  </a:lnTo>
                  <a:lnTo>
                    <a:pt x="4856" y="0"/>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782" name="Google Shape;3782;p12"/>
            <p:cNvSpPr/>
            <p:nvPr/>
          </p:nvSpPr>
          <p:spPr>
            <a:xfrm rot="10800000">
              <a:off x="6805680" y="4558747"/>
              <a:ext cx="117867" cy="117867"/>
            </a:xfrm>
            <a:custGeom>
              <a:avLst/>
              <a:gdLst/>
              <a:ahLst/>
              <a:cxnLst/>
              <a:rect l="0" t="0" r="0" b="0"/>
              <a:pathLst>
                <a:path w="4856" h="4856" extrusionOk="0">
                  <a:moveTo>
                    <a:pt x="0" y="0"/>
                  </a:moveTo>
                  <a:lnTo>
                    <a:pt x="0" y="4855"/>
                  </a:lnTo>
                  <a:lnTo>
                    <a:pt x="4856" y="4855"/>
                  </a:lnTo>
                  <a:lnTo>
                    <a:pt x="4856" y="0"/>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783" name="Google Shape;3783;p12"/>
            <p:cNvSpPr/>
            <p:nvPr/>
          </p:nvSpPr>
          <p:spPr>
            <a:xfrm rot="10800000">
              <a:off x="6805680" y="4120361"/>
              <a:ext cx="117867" cy="117867"/>
            </a:xfrm>
            <a:custGeom>
              <a:avLst/>
              <a:gdLst/>
              <a:ahLst/>
              <a:cxnLst/>
              <a:rect l="0" t="0" r="0" b="0"/>
              <a:pathLst>
                <a:path w="4856" h="4856" extrusionOk="0">
                  <a:moveTo>
                    <a:pt x="0" y="1"/>
                  </a:moveTo>
                  <a:lnTo>
                    <a:pt x="0" y="4856"/>
                  </a:lnTo>
                  <a:lnTo>
                    <a:pt x="4856" y="4856"/>
                  </a:lnTo>
                  <a:lnTo>
                    <a:pt x="4856" y="1"/>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784" name="Google Shape;3784;p12"/>
            <p:cNvSpPr/>
            <p:nvPr/>
          </p:nvSpPr>
          <p:spPr>
            <a:xfrm rot="10800000">
              <a:off x="6805680" y="3535831"/>
              <a:ext cx="117867" cy="117867"/>
            </a:xfrm>
            <a:custGeom>
              <a:avLst/>
              <a:gdLst/>
              <a:ahLst/>
              <a:cxnLst/>
              <a:rect l="0" t="0" r="0" b="0"/>
              <a:pathLst>
                <a:path w="4856" h="4856" extrusionOk="0">
                  <a:moveTo>
                    <a:pt x="0" y="0"/>
                  </a:moveTo>
                  <a:lnTo>
                    <a:pt x="0" y="4856"/>
                  </a:lnTo>
                  <a:lnTo>
                    <a:pt x="4856" y="4856"/>
                  </a:lnTo>
                  <a:lnTo>
                    <a:pt x="4856" y="0"/>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785" name="Google Shape;3785;p12"/>
            <p:cNvSpPr/>
            <p:nvPr/>
          </p:nvSpPr>
          <p:spPr>
            <a:xfrm rot="10800000">
              <a:off x="6805680" y="2951301"/>
              <a:ext cx="117867" cy="117867"/>
            </a:xfrm>
            <a:custGeom>
              <a:avLst/>
              <a:gdLst/>
              <a:ahLst/>
              <a:cxnLst/>
              <a:rect l="0" t="0" r="0" b="0"/>
              <a:pathLst>
                <a:path w="4856" h="4856" extrusionOk="0">
                  <a:moveTo>
                    <a:pt x="0" y="0"/>
                  </a:moveTo>
                  <a:lnTo>
                    <a:pt x="0" y="4855"/>
                  </a:lnTo>
                  <a:lnTo>
                    <a:pt x="4856" y="4855"/>
                  </a:lnTo>
                  <a:lnTo>
                    <a:pt x="4856" y="0"/>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786" name="Google Shape;3786;p12"/>
            <p:cNvSpPr/>
            <p:nvPr/>
          </p:nvSpPr>
          <p:spPr>
            <a:xfrm rot="10800000">
              <a:off x="6805680" y="2220650"/>
              <a:ext cx="117867" cy="117867"/>
            </a:xfrm>
            <a:custGeom>
              <a:avLst/>
              <a:gdLst/>
              <a:ahLst/>
              <a:cxnLst/>
              <a:rect l="0" t="0" r="0" b="0"/>
              <a:pathLst>
                <a:path w="4856" h="4856" extrusionOk="0">
                  <a:moveTo>
                    <a:pt x="0" y="0"/>
                  </a:moveTo>
                  <a:lnTo>
                    <a:pt x="0" y="4855"/>
                  </a:lnTo>
                  <a:lnTo>
                    <a:pt x="4856" y="4855"/>
                  </a:lnTo>
                  <a:lnTo>
                    <a:pt x="4856" y="0"/>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787" name="Google Shape;3787;p12"/>
            <p:cNvSpPr/>
            <p:nvPr/>
          </p:nvSpPr>
          <p:spPr>
            <a:xfrm rot="10800000">
              <a:off x="6805680" y="1051613"/>
              <a:ext cx="117867" cy="117867"/>
            </a:xfrm>
            <a:custGeom>
              <a:avLst/>
              <a:gdLst/>
              <a:ahLst/>
              <a:cxnLst/>
              <a:rect l="0" t="0" r="0" b="0"/>
              <a:pathLst>
                <a:path w="4856" h="4856" extrusionOk="0">
                  <a:moveTo>
                    <a:pt x="0" y="1"/>
                  </a:moveTo>
                  <a:lnTo>
                    <a:pt x="0" y="4856"/>
                  </a:lnTo>
                  <a:lnTo>
                    <a:pt x="4856" y="4856"/>
                  </a:lnTo>
                  <a:lnTo>
                    <a:pt x="4856" y="1"/>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788" name="Google Shape;3788;p12"/>
            <p:cNvSpPr/>
            <p:nvPr/>
          </p:nvSpPr>
          <p:spPr>
            <a:xfrm rot="10800000">
              <a:off x="6805680" y="905469"/>
              <a:ext cx="117867" cy="117867"/>
            </a:xfrm>
            <a:custGeom>
              <a:avLst/>
              <a:gdLst/>
              <a:ahLst/>
              <a:cxnLst/>
              <a:rect l="0" t="0" r="0" b="0"/>
              <a:pathLst>
                <a:path w="4856" h="4856" extrusionOk="0">
                  <a:moveTo>
                    <a:pt x="0" y="0"/>
                  </a:moveTo>
                  <a:lnTo>
                    <a:pt x="0" y="4855"/>
                  </a:lnTo>
                  <a:lnTo>
                    <a:pt x="4856" y="4855"/>
                  </a:lnTo>
                  <a:lnTo>
                    <a:pt x="4856" y="0"/>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789" name="Google Shape;3789;p12"/>
            <p:cNvSpPr/>
            <p:nvPr/>
          </p:nvSpPr>
          <p:spPr>
            <a:xfrm rot="10800000">
              <a:off x="6805680" y="28698"/>
              <a:ext cx="117867" cy="117867"/>
            </a:xfrm>
            <a:custGeom>
              <a:avLst/>
              <a:gdLst/>
              <a:ahLst/>
              <a:cxnLst/>
              <a:rect l="0" t="0" r="0" b="0"/>
              <a:pathLst>
                <a:path w="4856" h="4856" extrusionOk="0">
                  <a:moveTo>
                    <a:pt x="0" y="1"/>
                  </a:moveTo>
                  <a:lnTo>
                    <a:pt x="0" y="4856"/>
                  </a:lnTo>
                  <a:lnTo>
                    <a:pt x="4856" y="4856"/>
                  </a:lnTo>
                  <a:lnTo>
                    <a:pt x="4856" y="1"/>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790" name="Google Shape;3790;p12"/>
            <p:cNvSpPr/>
            <p:nvPr/>
          </p:nvSpPr>
          <p:spPr>
            <a:xfrm rot="10800000">
              <a:off x="6659535" y="4851012"/>
              <a:ext cx="117892" cy="117867"/>
            </a:xfrm>
            <a:custGeom>
              <a:avLst/>
              <a:gdLst/>
              <a:ahLst/>
              <a:cxnLst/>
              <a:rect l="0" t="0" r="0" b="0"/>
              <a:pathLst>
                <a:path w="4857" h="4856" extrusionOk="0">
                  <a:moveTo>
                    <a:pt x="1" y="0"/>
                  </a:moveTo>
                  <a:lnTo>
                    <a:pt x="1" y="4856"/>
                  </a:lnTo>
                  <a:lnTo>
                    <a:pt x="4856" y="4856"/>
                  </a:lnTo>
                  <a:lnTo>
                    <a:pt x="4856" y="0"/>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791" name="Google Shape;3791;p12"/>
            <p:cNvSpPr/>
            <p:nvPr/>
          </p:nvSpPr>
          <p:spPr>
            <a:xfrm rot="10800000">
              <a:off x="6659535" y="3974217"/>
              <a:ext cx="117892" cy="117867"/>
            </a:xfrm>
            <a:custGeom>
              <a:avLst/>
              <a:gdLst/>
              <a:ahLst/>
              <a:cxnLst/>
              <a:rect l="0" t="0" r="0" b="0"/>
              <a:pathLst>
                <a:path w="4857" h="4856" extrusionOk="0">
                  <a:moveTo>
                    <a:pt x="1" y="0"/>
                  </a:moveTo>
                  <a:lnTo>
                    <a:pt x="1" y="4855"/>
                  </a:lnTo>
                  <a:lnTo>
                    <a:pt x="4856" y="4855"/>
                  </a:lnTo>
                  <a:lnTo>
                    <a:pt x="4856" y="0"/>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792" name="Google Shape;3792;p12"/>
            <p:cNvSpPr/>
            <p:nvPr/>
          </p:nvSpPr>
          <p:spPr>
            <a:xfrm rot="10800000">
              <a:off x="6659535" y="3243566"/>
              <a:ext cx="117892" cy="117867"/>
            </a:xfrm>
            <a:custGeom>
              <a:avLst/>
              <a:gdLst/>
              <a:ahLst/>
              <a:cxnLst/>
              <a:rect l="0" t="0" r="0" b="0"/>
              <a:pathLst>
                <a:path w="4857" h="4856" extrusionOk="0">
                  <a:moveTo>
                    <a:pt x="1" y="0"/>
                  </a:moveTo>
                  <a:lnTo>
                    <a:pt x="1" y="4855"/>
                  </a:lnTo>
                  <a:lnTo>
                    <a:pt x="4856" y="4855"/>
                  </a:lnTo>
                  <a:lnTo>
                    <a:pt x="4856" y="0"/>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793" name="Google Shape;3793;p12"/>
            <p:cNvSpPr/>
            <p:nvPr/>
          </p:nvSpPr>
          <p:spPr>
            <a:xfrm rot="10800000">
              <a:off x="6659535" y="2512915"/>
              <a:ext cx="117892" cy="117867"/>
            </a:xfrm>
            <a:custGeom>
              <a:avLst/>
              <a:gdLst/>
              <a:ahLst/>
              <a:cxnLst/>
              <a:rect l="0" t="0" r="0" b="0"/>
              <a:pathLst>
                <a:path w="4857" h="4856" extrusionOk="0">
                  <a:moveTo>
                    <a:pt x="1" y="0"/>
                  </a:moveTo>
                  <a:lnTo>
                    <a:pt x="1" y="4856"/>
                  </a:lnTo>
                  <a:lnTo>
                    <a:pt x="4856" y="4856"/>
                  </a:lnTo>
                  <a:lnTo>
                    <a:pt x="4856" y="0"/>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794" name="Google Shape;3794;p12"/>
            <p:cNvSpPr/>
            <p:nvPr/>
          </p:nvSpPr>
          <p:spPr>
            <a:xfrm rot="10800000">
              <a:off x="6659535" y="1636120"/>
              <a:ext cx="117892" cy="117867"/>
            </a:xfrm>
            <a:custGeom>
              <a:avLst/>
              <a:gdLst/>
              <a:ahLst/>
              <a:cxnLst/>
              <a:rect l="0" t="0" r="0" b="0"/>
              <a:pathLst>
                <a:path w="4857" h="4856" extrusionOk="0">
                  <a:moveTo>
                    <a:pt x="1" y="0"/>
                  </a:moveTo>
                  <a:lnTo>
                    <a:pt x="1" y="4855"/>
                  </a:lnTo>
                  <a:lnTo>
                    <a:pt x="4856" y="4855"/>
                  </a:lnTo>
                  <a:lnTo>
                    <a:pt x="4856" y="0"/>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795" name="Google Shape;3795;p12"/>
            <p:cNvSpPr/>
            <p:nvPr/>
          </p:nvSpPr>
          <p:spPr>
            <a:xfrm rot="10800000">
              <a:off x="6659535" y="905469"/>
              <a:ext cx="117892" cy="117867"/>
            </a:xfrm>
            <a:custGeom>
              <a:avLst/>
              <a:gdLst/>
              <a:ahLst/>
              <a:cxnLst/>
              <a:rect l="0" t="0" r="0" b="0"/>
              <a:pathLst>
                <a:path w="4857" h="4856" extrusionOk="0">
                  <a:moveTo>
                    <a:pt x="1" y="0"/>
                  </a:moveTo>
                  <a:lnTo>
                    <a:pt x="1" y="4855"/>
                  </a:lnTo>
                  <a:lnTo>
                    <a:pt x="4856" y="4855"/>
                  </a:lnTo>
                  <a:lnTo>
                    <a:pt x="4856" y="0"/>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796" name="Google Shape;3796;p12"/>
            <p:cNvSpPr/>
            <p:nvPr/>
          </p:nvSpPr>
          <p:spPr>
            <a:xfrm rot="10800000">
              <a:off x="6659535" y="759348"/>
              <a:ext cx="117892" cy="117867"/>
            </a:xfrm>
            <a:custGeom>
              <a:avLst/>
              <a:gdLst/>
              <a:ahLst/>
              <a:cxnLst/>
              <a:rect l="0" t="0" r="0" b="0"/>
              <a:pathLst>
                <a:path w="4857" h="4856" extrusionOk="0">
                  <a:moveTo>
                    <a:pt x="1" y="1"/>
                  </a:moveTo>
                  <a:lnTo>
                    <a:pt x="1" y="4856"/>
                  </a:lnTo>
                  <a:lnTo>
                    <a:pt x="4856" y="4856"/>
                  </a:lnTo>
                  <a:lnTo>
                    <a:pt x="4856" y="1"/>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797" name="Google Shape;3797;p12"/>
            <p:cNvSpPr/>
            <p:nvPr/>
          </p:nvSpPr>
          <p:spPr>
            <a:xfrm rot="10800000">
              <a:off x="6659535" y="174818"/>
              <a:ext cx="117892" cy="117867"/>
            </a:xfrm>
            <a:custGeom>
              <a:avLst/>
              <a:gdLst/>
              <a:ahLst/>
              <a:cxnLst/>
              <a:rect l="0" t="0" r="0" b="0"/>
              <a:pathLst>
                <a:path w="4857" h="4856" extrusionOk="0">
                  <a:moveTo>
                    <a:pt x="1" y="0"/>
                  </a:moveTo>
                  <a:lnTo>
                    <a:pt x="1" y="4856"/>
                  </a:lnTo>
                  <a:lnTo>
                    <a:pt x="4856" y="4856"/>
                  </a:lnTo>
                  <a:lnTo>
                    <a:pt x="4856" y="0"/>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798" name="Google Shape;3798;p12"/>
            <p:cNvSpPr/>
            <p:nvPr/>
          </p:nvSpPr>
          <p:spPr>
            <a:xfrm rot="10800000">
              <a:off x="6513415" y="4997133"/>
              <a:ext cx="117867" cy="117867"/>
            </a:xfrm>
            <a:custGeom>
              <a:avLst/>
              <a:gdLst/>
              <a:ahLst/>
              <a:cxnLst/>
              <a:rect l="0" t="0" r="0" b="0"/>
              <a:pathLst>
                <a:path w="4856" h="4856" extrusionOk="0">
                  <a:moveTo>
                    <a:pt x="0" y="0"/>
                  </a:moveTo>
                  <a:lnTo>
                    <a:pt x="0" y="4855"/>
                  </a:lnTo>
                  <a:lnTo>
                    <a:pt x="4855" y="4855"/>
                  </a:lnTo>
                  <a:lnTo>
                    <a:pt x="4855" y="0"/>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799" name="Google Shape;3799;p12"/>
            <p:cNvSpPr/>
            <p:nvPr/>
          </p:nvSpPr>
          <p:spPr>
            <a:xfrm rot="10800000">
              <a:off x="6513415" y="3974217"/>
              <a:ext cx="117867" cy="117867"/>
            </a:xfrm>
            <a:custGeom>
              <a:avLst/>
              <a:gdLst/>
              <a:ahLst/>
              <a:cxnLst/>
              <a:rect l="0" t="0" r="0" b="0"/>
              <a:pathLst>
                <a:path w="4856" h="4856" extrusionOk="0">
                  <a:moveTo>
                    <a:pt x="0" y="0"/>
                  </a:moveTo>
                  <a:lnTo>
                    <a:pt x="0" y="4855"/>
                  </a:lnTo>
                  <a:lnTo>
                    <a:pt x="4855" y="4855"/>
                  </a:lnTo>
                  <a:lnTo>
                    <a:pt x="4855" y="0"/>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800" name="Google Shape;3800;p12"/>
            <p:cNvSpPr/>
            <p:nvPr/>
          </p:nvSpPr>
          <p:spPr>
            <a:xfrm rot="10800000">
              <a:off x="6513415" y="2074529"/>
              <a:ext cx="117867" cy="117867"/>
            </a:xfrm>
            <a:custGeom>
              <a:avLst/>
              <a:gdLst/>
              <a:ahLst/>
              <a:cxnLst/>
              <a:rect l="0" t="0" r="0" b="0"/>
              <a:pathLst>
                <a:path w="4856" h="4856" extrusionOk="0">
                  <a:moveTo>
                    <a:pt x="0" y="1"/>
                  </a:moveTo>
                  <a:lnTo>
                    <a:pt x="0" y="4856"/>
                  </a:lnTo>
                  <a:lnTo>
                    <a:pt x="4855" y="4856"/>
                  </a:lnTo>
                  <a:lnTo>
                    <a:pt x="4855" y="1"/>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801" name="Google Shape;3801;p12"/>
            <p:cNvSpPr/>
            <p:nvPr/>
          </p:nvSpPr>
          <p:spPr>
            <a:xfrm rot="10800000">
              <a:off x="6513415" y="1489999"/>
              <a:ext cx="117867" cy="117867"/>
            </a:xfrm>
            <a:custGeom>
              <a:avLst/>
              <a:gdLst/>
              <a:ahLst/>
              <a:cxnLst/>
              <a:rect l="0" t="0" r="0" b="0"/>
              <a:pathLst>
                <a:path w="4856" h="4856" extrusionOk="0">
                  <a:moveTo>
                    <a:pt x="0" y="0"/>
                  </a:moveTo>
                  <a:lnTo>
                    <a:pt x="0" y="4856"/>
                  </a:lnTo>
                  <a:lnTo>
                    <a:pt x="4855" y="4856"/>
                  </a:lnTo>
                  <a:lnTo>
                    <a:pt x="4855" y="0"/>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802" name="Google Shape;3802;p12"/>
            <p:cNvSpPr/>
            <p:nvPr/>
          </p:nvSpPr>
          <p:spPr>
            <a:xfrm rot="10800000">
              <a:off x="6513415" y="905469"/>
              <a:ext cx="117867" cy="117867"/>
            </a:xfrm>
            <a:custGeom>
              <a:avLst/>
              <a:gdLst/>
              <a:ahLst/>
              <a:cxnLst/>
              <a:rect l="0" t="0" r="0" b="0"/>
              <a:pathLst>
                <a:path w="4856" h="4856" extrusionOk="0">
                  <a:moveTo>
                    <a:pt x="0" y="0"/>
                  </a:moveTo>
                  <a:lnTo>
                    <a:pt x="0" y="4855"/>
                  </a:lnTo>
                  <a:lnTo>
                    <a:pt x="4855" y="4855"/>
                  </a:lnTo>
                  <a:lnTo>
                    <a:pt x="4855" y="0"/>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803" name="Google Shape;3803;p12"/>
            <p:cNvSpPr/>
            <p:nvPr/>
          </p:nvSpPr>
          <p:spPr>
            <a:xfrm rot="10800000">
              <a:off x="6513415" y="174818"/>
              <a:ext cx="117867" cy="117867"/>
            </a:xfrm>
            <a:custGeom>
              <a:avLst/>
              <a:gdLst/>
              <a:ahLst/>
              <a:cxnLst/>
              <a:rect l="0" t="0" r="0" b="0"/>
              <a:pathLst>
                <a:path w="4856" h="4856" extrusionOk="0">
                  <a:moveTo>
                    <a:pt x="0" y="0"/>
                  </a:moveTo>
                  <a:lnTo>
                    <a:pt x="0" y="4856"/>
                  </a:lnTo>
                  <a:lnTo>
                    <a:pt x="4855" y="4856"/>
                  </a:lnTo>
                  <a:lnTo>
                    <a:pt x="4855" y="0"/>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804" name="Google Shape;3804;p12"/>
            <p:cNvSpPr/>
            <p:nvPr/>
          </p:nvSpPr>
          <p:spPr>
            <a:xfrm rot="10800000">
              <a:off x="6367294" y="4558747"/>
              <a:ext cx="117867" cy="117867"/>
            </a:xfrm>
            <a:custGeom>
              <a:avLst/>
              <a:gdLst/>
              <a:ahLst/>
              <a:cxnLst/>
              <a:rect l="0" t="0" r="0" b="0"/>
              <a:pathLst>
                <a:path w="4856" h="4856" extrusionOk="0">
                  <a:moveTo>
                    <a:pt x="1" y="0"/>
                  </a:moveTo>
                  <a:lnTo>
                    <a:pt x="1" y="4855"/>
                  </a:lnTo>
                  <a:lnTo>
                    <a:pt x="4856" y="4855"/>
                  </a:lnTo>
                  <a:lnTo>
                    <a:pt x="4856" y="0"/>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805" name="Google Shape;3805;p12"/>
            <p:cNvSpPr/>
            <p:nvPr/>
          </p:nvSpPr>
          <p:spPr>
            <a:xfrm rot="10800000">
              <a:off x="6367294" y="3681951"/>
              <a:ext cx="117867" cy="117892"/>
            </a:xfrm>
            <a:custGeom>
              <a:avLst/>
              <a:gdLst/>
              <a:ahLst/>
              <a:cxnLst/>
              <a:rect l="0" t="0" r="0" b="0"/>
              <a:pathLst>
                <a:path w="4856" h="4857" extrusionOk="0">
                  <a:moveTo>
                    <a:pt x="1" y="1"/>
                  </a:moveTo>
                  <a:lnTo>
                    <a:pt x="1" y="4856"/>
                  </a:lnTo>
                  <a:lnTo>
                    <a:pt x="4856" y="4856"/>
                  </a:lnTo>
                  <a:lnTo>
                    <a:pt x="4856" y="1"/>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806" name="Google Shape;3806;p12"/>
            <p:cNvSpPr/>
            <p:nvPr/>
          </p:nvSpPr>
          <p:spPr>
            <a:xfrm rot="10800000">
              <a:off x="6367294" y="2659036"/>
              <a:ext cx="117867" cy="117892"/>
            </a:xfrm>
            <a:custGeom>
              <a:avLst/>
              <a:gdLst/>
              <a:ahLst/>
              <a:cxnLst/>
              <a:rect l="0" t="0" r="0" b="0"/>
              <a:pathLst>
                <a:path w="4856" h="4857" extrusionOk="0">
                  <a:moveTo>
                    <a:pt x="1" y="1"/>
                  </a:moveTo>
                  <a:lnTo>
                    <a:pt x="1" y="4856"/>
                  </a:lnTo>
                  <a:lnTo>
                    <a:pt x="4856" y="4856"/>
                  </a:lnTo>
                  <a:lnTo>
                    <a:pt x="4856" y="1"/>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807" name="Google Shape;3807;p12"/>
            <p:cNvSpPr/>
            <p:nvPr/>
          </p:nvSpPr>
          <p:spPr>
            <a:xfrm rot="10800000">
              <a:off x="7536331" y="4997133"/>
              <a:ext cx="117867" cy="117867"/>
            </a:xfrm>
            <a:custGeom>
              <a:avLst/>
              <a:gdLst/>
              <a:ahLst/>
              <a:cxnLst/>
              <a:rect l="0" t="0" r="0" b="0"/>
              <a:pathLst>
                <a:path w="4856" h="4856" extrusionOk="0">
                  <a:moveTo>
                    <a:pt x="0" y="0"/>
                  </a:moveTo>
                  <a:lnTo>
                    <a:pt x="0" y="4855"/>
                  </a:lnTo>
                  <a:lnTo>
                    <a:pt x="4855" y="4855"/>
                  </a:lnTo>
                  <a:lnTo>
                    <a:pt x="4855" y="0"/>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808" name="Google Shape;3808;p12"/>
            <p:cNvSpPr/>
            <p:nvPr/>
          </p:nvSpPr>
          <p:spPr>
            <a:xfrm rot="10800000">
              <a:off x="7536331" y="4851012"/>
              <a:ext cx="117867" cy="117867"/>
            </a:xfrm>
            <a:custGeom>
              <a:avLst/>
              <a:gdLst/>
              <a:ahLst/>
              <a:cxnLst/>
              <a:rect l="0" t="0" r="0" b="0"/>
              <a:pathLst>
                <a:path w="4856" h="4856" extrusionOk="0">
                  <a:moveTo>
                    <a:pt x="0" y="0"/>
                  </a:moveTo>
                  <a:lnTo>
                    <a:pt x="0" y="4856"/>
                  </a:lnTo>
                  <a:lnTo>
                    <a:pt x="4855" y="4856"/>
                  </a:lnTo>
                  <a:lnTo>
                    <a:pt x="4855" y="0"/>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809" name="Google Shape;3809;p12"/>
            <p:cNvSpPr/>
            <p:nvPr/>
          </p:nvSpPr>
          <p:spPr>
            <a:xfrm rot="10800000">
              <a:off x="7536331" y="4412627"/>
              <a:ext cx="117867" cy="117867"/>
            </a:xfrm>
            <a:custGeom>
              <a:avLst/>
              <a:gdLst/>
              <a:ahLst/>
              <a:cxnLst/>
              <a:rect l="0" t="0" r="0" b="0"/>
              <a:pathLst>
                <a:path w="4856" h="4856" extrusionOk="0">
                  <a:moveTo>
                    <a:pt x="0" y="1"/>
                  </a:moveTo>
                  <a:lnTo>
                    <a:pt x="0" y="4856"/>
                  </a:lnTo>
                  <a:lnTo>
                    <a:pt x="4855" y="4856"/>
                  </a:lnTo>
                  <a:lnTo>
                    <a:pt x="4855" y="1"/>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810" name="Google Shape;3810;p12"/>
            <p:cNvSpPr/>
            <p:nvPr/>
          </p:nvSpPr>
          <p:spPr>
            <a:xfrm rot="10800000">
              <a:off x="7536331" y="4120361"/>
              <a:ext cx="117867" cy="117867"/>
            </a:xfrm>
            <a:custGeom>
              <a:avLst/>
              <a:gdLst/>
              <a:ahLst/>
              <a:cxnLst/>
              <a:rect l="0" t="0" r="0" b="0"/>
              <a:pathLst>
                <a:path w="4856" h="4856" extrusionOk="0">
                  <a:moveTo>
                    <a:pt x="0" y="1"/>
                  </a:moveTo>
                  <a:lnTo>
                    <a:pt x="0" y="4856"/>
                  </a:lnTo>
                  <a:lnTo>
                    <a:pt x="4855" y="4856"/>
                  </a:lnTo>
                  <a:lnTo>
                    <a:pt x="4855" y="1"/>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811" name="Google Shape;3811;p12"/>
            <p:cNvSpPr/>
            <p:nvPr/>
          </p:nvSpPr>
          <p:spPr>
            <a:xfrm rot="10800000">
              <a:off x="7536331" y="3389711"/>
              <a:ext cx="117867" cy="117867"/>
            </a:xfrm>
            <a:custGeom>
              <a:avLst/>
              <a:gdLst/>
              <a:ahLst/>
              <a:cxnLst/>
              <a:rect l="0" t="0" r="0" b="0"/>
              <a:pathLst>
                <a:path w="4856" h="4856" extrusionOk="0">
                  <a:moveTo>
                    <a:pt x="0" y="1"/>
                  </a:moveTo>
                  <a:lnTo>
                    <a:pt x="0" y="4856"/>
                  </a:lnTo>
                  <a:lnTo>
                    <a:pt x="4855" y="4856"/>
                  </a:lnTo>
                  <a:lnTo>
                    <a:pt x="4855" y="1"/>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812" name="Google Shape;3812;p12"/>
            <p:cNvSpPr/>
            <p:nvPr/>
          </p:nvSpPr>
          <p:spPr>
            <a:xfrm rot="10800000">
              <a:off x="7536331" y="3243566"/>
              <a:ext cx="117867" cy="117867"/>
            </a:xfrm>
            <a:custGeom>
              <a:avLst/>
              <a:gdLst/>
              <a:ahLst/>
              <a:cxnLst/>
              <a:rect l="0" t="0" r="0" b="0"/>
              <a:pathLst>
                <a:path w="4856" h="4856" extrusionOk="0">
                  <a:moveTo>
                    <a:pt x="0" y="0"/>
                  </a:moveTo>
                  <a:lnTo>
                    <a:pt x="0" y="4855"/>
                  </a:lnTo>
                  <a:lnTo>
                    <a:pt x="4855" y="4855"/>
                  </a:lnTo>
                  <a:lnTo>
                    <a:pt x="4855" y="0"/>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813" name="Google Shape;3813;p12"/>
            <p:cNvSpPr/>
            <p:nvPr/>
          </p:nvSpPr>
          <p:spPr>
            <a:xfrm rot="10800000">
              <a:off x="7536331" y="1636120"/>
              <a:ext cx="117867" cy="117867"/>
            </a:xfrm>
            <a:custGeom>
              <a:avLst/>
              <a:gdLst/>
              <a:ahLst/>
              <a:cxnLst/>
              <a:rect l="0" t="0" r="0" b="0"/>
              <a:pathLst>
                <a:path w="4856" h="4856" extrusionOk="0">
                  <a:moveTo>
                    <a:pt x="0" y="0"/>
                  </a:moveTo>
                  <a:lnTo>
                    <a:pt x="0" y="4855"/>
                  </a:lnTo>
                  <a:lnTo>
                    <a:pt x="4855" y="4855"/>
                  </a:lnTo>
                  <a:lnTo>
                    <a:pt x="4855" y="0"/>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814" name="Google Shape;3814;p12"/>
            <p:cNvSpPr/>
            <p:nvPr/>
          </p:nvSpPr>
          <p:spPr>
            <a:xfrm rot="10800000">
              <a:off x="7536331" y="1343854"/>
              <a:ext cx="117867" cy="117892"/>
            </a:xfrm>
            <a:custGeom>
              <a:avLst/>
              <a:gdLst/>
              <a:ahLst/>
              <a:cxnLst/>
              <a:rect l="0" t="0" r="0" b="0"/>
              <a:pathLst>
                <a:path w="4856" h="4857" extrusionOk="0">
                  <a:moveTo>
                    <a:pt x="0" y="1"/>
                  </a:moveTo>
                  <a:lnTo>
                    <a:pt x="0" y="4856"/>
                  </a:lnTo>
                  <a:lnTo>
                    <a:pt x="4855" y="4856"/>
                  </a:lnTo>
                  <a:lnTo>
                    <a:pt x="4855" y="1"/>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815" name="Google Shape;3815;p12"/>
            <p:cNvSpPr/>
            <p:nvPr/>
          </p:nvSpPr>
          <p:spPr>
            <a:xfrm rot="10800000">
              <a:off x="7390210" y="4997133"/>
              <a:ext cx="117867" cy="117867"/>
            </a:xfrm>
            <a:custGeom>
              <a:avLst/>
              <a:gdLst/>
              <a:ahLst/>
              <a:cxnLst/>
              <a:rect l="0" t="0" r="0" b="0"/>
              <a:pathLst>
                <a:path w="4856" h="4856" extrusionOk="0">
                  <a:moveTo>
                    <a:pt x="1" y="0"/>
                  </a:moveTo>
                  <a:lnTo>
                    <a:pt x="1" y="4855"/>
                  </a:lnTo>
                  <a:lnTo>
                    <a:pt x="4856" y="4855"/>
                  </a:lnTo>
                  <a:lnTo>
                    <a:pt x="4856" y="0"/>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816" name="Google Shape;3816;p12"/>
            <p:cNvSpPr/>
            <p:nvPr/>
          </p:nvSpPr>
          <p:spPr>
            <a:xfrm rot="10800000">
              <a:off x="7390210" y="3974217"/>
              <a:ext cx="117867" cy="117867"/>
            </a:xfrm>
            <a:custGeom>
              <a:avLst/>
              <a:gdLst/>
              <a:ahLst/>
              <a:cxnLst/>
              <a:rect l="0" t="0" r="0" b="0"/>
              <a:pathLst>
                <a:path w="4856" h="4856" extrusionOk="0">
                  <a:moveTo>
                    <a:pt x="1" y="0"/>
                  </a:moveTo>
                  <a:lnTo>
                    <a:pt x="1" y="4855"/>
                  </a:lnTo>
                  <a:lnTo>
                    <a:pt x="4856" y="4855"/>
                  </a:lnTo>
                  <a:lnTo>
                    <a:pt x="4856" y="0"/>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817" name="Google Shape;3817;p12"/>
            <p:cNvSpPr/>
            <p:nvPr/>
          </p:nvSpPr>
          <p:spPr>
            <a:xfrm rot="10800000">
              <a:off x="7390210" y="3097445"/>
              <a:ext cx="117867" cy="117867"/>
            </a:xfrm>
            <a:custGeom>
              <a:avLst/>
              <a:gdLst/>
              <a:ahLst/>
              <a:cxnLst/>
              <a:rect l="0" t="0" r="0" b="0"/>
              <a:pathLst>
                <a:path w="4856" h="4856" extrusionOk="0">
                  <a:moveTo>
                    <a:pt x="1" y="1"/>
                  </a:moveTo>
                  <a:lnTo>
                    <a:pt x="1" y="4856"/>
                  </a:lnTo>
                  <a:lnTo>
                    <a:pt x="4856" y="4856"/>
                  </a:lnTo>
                  <a:lnTo>
                    <a:pt x="4856" y="1"/>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818" name="Google Shape;3818;p12"/>
            <p:cNvSpPr/>
            <p:nvPr/>
          </p:nvSpPr>
          <p:spPr>
            <a:xfrm rot="10800000">
              <a:off x="7390210" y="1636120"/>
              <a:ext cx="117867" cy="117867"/>
            </a:xfrm>
            <a:custGeom>
              <a:avLst/>
              <a:gdLst/>
              <a:ahLst/>
              <a:cxnLst/>
              <a:rect l="0" t="0" r="0" b="0"/>
              <a:pathLst>
                <a:path w="4856" h="4856" extrusionOk="0">
                  <a:moveTo>
                    <a:pt x="1" y="0"/>
                  </a:moveTo>
                  <a:lnTo>
                    <a:pt x="1" y="4855"/>
                  </a:lnTo>
                  <a:lnTo>
                    <a:pt x="4856" y="4855"/>
                  </a:lnTo>
                  <a:lnTo>
                    <a:pt x="4856" y="0"/>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819" name="Google Shape;3819;p12"/>
            <p:cNvSpPr/>
            <p:nvPr/>
          </p:nvSpPr>
          <p:spPr>
            <a:xfrm rot="10800000">
              <a:off x="7390210" y="467083"/>
              <a:ext cx="117867" cy="117867"/>
            </a:xfrm>
            <a:custGeom>
              <a:avLst/>
              <a:gdLst/>
              <a:ahLst/>
              <a:cxnLst/>
              <a:rect l="0" t="0" r="0" b="0"/>
              <a:pathLst>
                <a:path w="4856" h="4856" extrusionOk="0">
                  <a:moveTo>
                    <a:pt x="1" y="1"/>
                  </a:moveTo>
                  <a:lnTo>
                    <a:pt x="1" y="4856"/>
                  </a:lnTo>
                  <a:lnTo>
                    <a:pt x="4856" y="4856"/>
                  </a:lnTo>
                  <a:lnTo>
                    <a:pt x="4856" y="1"/>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820" name="Google Shape;3820;p12"/>
            <p:cNvSpPr/>
            <p:nvPr/>
          </p:nvSpPr>
          <p:spPr>
            <a:xfrm rot="10800000">
              <a:off x="7244066" y="4997133"/>
              <a:ext cx="117867" cy="117867"/>
            </a:xfrm>
            <a:custGeom>
              <a:avLst/>
              <a:gdLst/>
              <a:ahLst/>
              <a:cxnLst/>
              <a:rect l="0" t="0" r="0" b="0"/>
              <a:pathLst>
                <a:path w="4856" h="4856" extrusionOk="0">
                  <a:moveTo>
                    <a:pt x="0" y="0"/>
                  </a:moveTo>
                  <a:lnTo>
                    <a:pt x="0" y="4855"/>
                  </a:lnTo>
                  <a:lnTo>
                    <a:pt x="4855" y="4855"/>
                  </a:lnTo>
                  <a:lnTo>
                    <a:pt x="4855" y="0"/>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821" name="Google Shape;3821;p12"/>
            <p:cNvSpPr/>
            <p:nvPr/>
          </p:nvSpPr>
          <p:spPr>
            <a:xfrm rot="10800000">
              <a:off x="7244066" y="4558747"/>
              <a:ext cx="117867" cy="117867"/>
            </a:xfrm>
            <a:custGeom>
              <a:avLst/>
              <a:gdLst/>
              <a:ahLst/>
              <a:cxnLst/>
              <a:rect l="0" t="0" r="0" b="0"/>
              <a:pathLst>
                <a:path w="4856" h="4856" extrusionOk="0">
                  <a:moveTo>
                    <a:pt x="0" y="0"/>
                  </a:moveTo>
                  <a:lnTo>
                    <a:pt x="0" y="4855"/>
                  </a:lnTo>
                  <a:lnTo>
                    <a:pt x="4855" y="4855"/>
                  </a:lnTo>
                  <a:lnTo>
                    <a:pt x="4855" y="0"/>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822" name="Google Shape;3822;p12"/>
            <p:cNvSpPr/>
            <p:nvPr/>
          </p:nvSpPr>
          <p:spPr>
            <a:xfrm rot="10800000">
              <a:off x="7244066" y="2951301"/>
              <a:ext cx="117867" cy="117867"/>
            </a:xfrm>
            <a:custGeom>
              <a:avLst/>
              <a:gdLst/>
              <a:ahLst/>
              <a:cxnLst/>
              <a:rect l="0" t="0" r="0" b="0"/>
              <a:pathLst>
                <a:path w="4856" h="4856" extrusionOk="0">
                  <a:moveTo>
                    <a:pt x="0" y="0"/>
                  </a:moveTo>
                  <a:lnTo>
                    <a:pt x="0" y="4855"/>
                  </a:lnTo>
                  <a:lnTo>
                    <a:pt x="4855" y="4855"/>
                  </a:lnTo>
                  <a:lnTo>
                    <a:pt x="4855" y="0"/>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823" name="Google Shape;3823;p12"/>
            <p:cNvSpPr/>
            <p:nvPr/>
          </p:nvSpPr>
          <p:spPr>
            <a:xfrm rot="10800000">
              <a:off x="7244066" y="2074529"/>
              <a:ext cx="117867" cy="117867"/>
            </a:xfrm>
            <a:custGeom>
              <a:avLst/>
              <a:gdLst/>
              <a:ahLst/>
              <a:cxnLst/>
              <a:rect l="0" t="0" r="0" b="0"/>
              <a:pathLst>
                <a:path w="4856" h="4856" extrusionOk="0">
                  <a:moveTo>
                    <a:pt x="0" y="1"/>
                  </a:moveTo>
                  <a:lnTo>
                    <a:pt x="0" y="4856"/>
                  </a:lnTo>
                  <a:lnTo>
                    <a:pt x="4855" y="4856"/>
                  </a:lnTo>
                  <a:lnTo>
                    <a:pt x="4855" y="1"/>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824" name="Google Shape;3824;p12"/>
            <p:cNvSpPr/>
            <p:nvPr/>
          </p:nvSpPr>
          <p:spPr>
            <a:xfrm rot="10800000">
              <a:off x="7244066" y="1636120"/>
              <a:ext cx="117867" cy="117867"/>
            </a:xfrm>
            <a:custGeom>
              <a:avLst/>
              <a:gdLst/>
              <a:ahLst/>
              <a:cxnLst/>
              <a:rect l="0" t="0" r="0" b="0"/>
              <a:pathLst>
                <a:path w="4856" h="4856" extrusionOk="0">
                  <a:moveTo>
                    <a:pt x="0" y="0"/>
                  </a:moveTo>
                  <a:lnTo>
                    <a:pt x="0" y="4855"/>
                  </a:lnTo>
                  <a:lnTo>
                    <a:pt x="4855" y="4855"/>
                  </a:lnTo>
                  <a:lnTo>
                    <a:pt x="4855" y="0"/>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825" name="Google Shape;3825;p12"/>
            <p:cNvSpPr/>
            <p:nvPr/>
          </p:nvSpPr>
          <p:spPr>
            <a:xfrm rot="10800000">
              <a:off x="7097945" y="1051613"/>
              <a:ext cx="117867" cy="117867"/>
            </a:xfrm>
            <a:custGeom>
              <a:avLst/>
              <a:gdLst/>
              <a:ahLst/>
              <a:cxnLst/>
              <a:rect l="0" t="0" r="0" b="0"/>
              <a:pathLst>
                <a:path w="4856" h="4856" extrusionOk="0">
                  <a:moveTo>
                    <a:pt x="1" y="1"/>
                  </a:moveTo>
                  <a:lnTo>
                    <a:pt x="1" y="4856"/>
                  </a:lnTo>
                  <a:lnTo>
                    <a:pt x="4856" y="4856"/>
                  </a:lnTo>
                  <a:lnTo>
                    <a:pt x="4856" y="1"/>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826" name="Google Shape;3826;p12"/>
            <p:cNvSpPr/>
            <p:nvPr/>
          </p:nvSpPr>
          <p:spPr>
            <a:xfrm rot="10800000">
              <a:off x="6951800" y="3828096"/>
              <a:ext cx="117892" cy="117867"/>
            </a:xfrm>
            <a:custGeom>
              <a:avLst/>
              <a:gdLst/>
              <a:ahLst/>
              <a:cxnLst/>
              <a:rect l="0" t="0" r="0" b="0"/>
              <a:pathLst>
                <a:path w="4857" h="4856" extrusionOk="0">
                  <a:moveTo>
                    <a:pt x="1" y="0"/>
                  </a:moveTo>
                  <a:lnTo>
                    <a:pt x="1" y="4856"/>
                  </a:lnTo>
                  <a:lnTo>
                    <a:pt x="4856" y="4856"/>
                  </a:lnTo>
                  <a:lnTo>
                    <a:pt x="4856" y="0"/>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827" name="Google Shape;3827;p12"/>
            <p:cNvSpPr/>
            <p:nvPr/>
          </p:nvSpPr>
          <p:spPr>
            <a:xfrm rot="10800000">
              <a:off x="6951800" y="2659036"/>
              <a:ext cx="117892" cy="117892"/>
            </a:xfrm>
            <a:custGeom>
              <a:avLst/>
              <a:gdLst/>
              <a:ahLst/>
              <a:cxnLst/>
              <a:rect l="0" t="0" r="0" b="0"/>
              <a:pathLst>
                <a:path w="4857" h="4857" extrusionOk="0">
                  <a:moveTo>
                    <a:pt x="1" y="1"/>
                  </a:moveTo>
                  <a:lnTo>
                    <a:pt x="1" y="4856"/>
                  </a:lnTo>
                  <a:lnTo>
                    <a:pt x="4856" y="4856"/>
                  </a:lnTo>
                  <a:lnTo>
                    <a:pt x="4856" y="1"/>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828" name="Google Shape;3828;p12"/>
            <p:cNvSpPr/>
            <p:nvPr/>
          </p:nvSpPr>
          <p:spPr>
            <a:xfrm rot="10800000">
              <a:off x="6805680" y="320938"/>
              <a:ext cx="117867" cy="117892"/>
            </a:xfrm>
            <a:custGeom>
              <a:avLst/>
              <a:gdLst/>
              <a:ahLst/>
              <a:cxnLst/>
              <a:rect l="0" t="0" r="0" b="0"/>
              <a:pathLst>
                <a:path w="4856" h="4857" extrusionOk="0">
                  <a:moveTo>
                    <a:pt x="0" y="1"/>
                  </a:moveTo>
                  <a:lnTo>
                    <a:pt x="0" y="4856"/>
                  </a:lnTo>
                  <a:lnTo>
                    <a:pt x="4856" y="4856"/>
                  </a:lnTo>
                  <a:lnTo>
                    <a:pt x="4856" y="1"/>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829" name="Google Shape;3829;p12"/>
            <p:cNvSpPr/>
            <p:nvPr/>
          </p:nvSpPr>
          <p:spPr>
            <a:xfrm rot="10800000">
              <a:off x="6513415" y="2805180"/>
              <a:ext cx="117867" cy="117867"/>
            </a:xfrm>
            <a:custGeom>
              <a:avLst/>
              <a:gdLst/>
              <a:ahLst/>
              <a:cxnLst/>
              <a:rect l="0" t="0" r="0" b="0"/>
              <a:pathLst>
                <a:path w="4856" h="4856" extrusionOk="0">
                  <a:moveTo>
                    <a:pt x="0" y="1"/>
                  </a:moveTo>
                  <a:lnTo>
                    <a:pt x="0" y="4856"/>
                  </a:lnTo>
                  <a:lnTo>
                    <a:pt x="4855" y="4856"/>
                  </a:lnTo>
                  <a:lnTo>
                    <a:pt x="4855" y="1"/>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830" name="Google Shape;3830;p12"/>
            <p:cNvSpPr/>
            <p:nvPr/>
          </p:nvSpPr>
          <p:spPr>
            <a:xfrm rot="10800000">
              <a:off x="6367294" y="467083"/>
              <a:ext cx="117867" cy="117867"/>
            </a:xfrm>
            <a:custGeom>
              <a:avLst/>
              <a:gdLst/>
              <a:ahLst/>
              <a:cxnLst/>
              <a:rect l="0" t="0" r="0" b="0"/>
              <a:pathLst>
                <a:path w="4856" h="4856" extrusionOk="0">
                  <a:moveTo>
                    <a:pt x="1" y="1"/>
                  </a:moveTo>
                  <a:lnTo>
                    <a:pt x="1" y="4856"/>
                  </a:lnTo>
                  <a:lnTo>
                    <a:pt x="4856" y="4856"/>
                  </a:lnTo>
                  <a:lnTo>
                    <a:pt x="4856" y="1"/>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grpSp>
      <p:sp>
        <p:nvSpPr>
          <p:cNvPr id="3831" name="Google Shape;3831;p12"/>
          <p:cNvSpPr txBox="1">
            <a:spLocks noGrp="1"/>
          </p:cNvSpPr>
          <p:nvPr>
            <p:ph type="sldNum" idx="12"/>
          </p:nvPr>
        </p:nvSpPr>
        <p:spPr>
          <a:xfrm>
            <a:off x="122041" y="6293601"/>
            <a:ext cx="731600" cy="524800"/>
          </a:xfrm>
          <a:prstGeom prst="rect">
            <a:avLst/>
          </a:prstGeom>
        </p:spPr>
        <p:txBody>
          <a:bodyPr spcFirstLastPara="1" wrap="square" lIns="91425" tIns="91425" rIns="91425" bIns="91425" anchor="ctr" anchorCtr="0">
            <a:noAutofit/>
          </a:bodyPr>
          <a:lstStyle>
            <a:lvl1pPr lvl="0">
              <a:buNone/>
              <a:defRPr>
                <a:solidFill>
                  <a:srgbClr val="FFFFFF"/>
                </a:solidFill>
              </a:defRPr>
            </a:lvl1pPr>
            <a:lvl2pPr lvl="1">
              <a:buNone/>
              <a:defRPr>
                <a:solidFill>
                  <a:srgbClr val="FFFFFF"/>
                </a:solidFill>
              </a:defRPr>
            </a:lvl2pPr>
            <a:lvl3pPr lvl="2">
              <a:buNone/>
              <a:defRPr>
                <a:solidFill>
                  <a:srgbClr val="FFFFFF"/>
                </a:solidFill>
              </a:defRPr>
            </a:lvl3pPr>
            <a:lvl4pPr lvl="3">
              <a:buNone/>
              <a:defRPr>
                <a:solidFill>
                  <a:srgbClr val="FFFFFF"/>
                </a:solidFill>
              </a:defRPr>
            </a:lvl4pPr>
            <a:lvl5pPr lvl="4">
              <a:buNone/>
              <a:defRPr>
                <a:solidFill>
                  <a:srgbClr val="FFFFFF"/>
                </a:solidFill>
              </a:defRPr>
            </a:lvl5pPr>
            <a:lvl6pPr lvl="5">
              <a:buNone/>
              <a:defRPr>
                <a:solidFill>
                  <a:srgbClr val="FFFFFF"/>
                </a:solidFill>
              </a:defRPr>
            </a:lvl6pPr>
            <a:lvl7pPr lvl="6">
              <a:buNone/>
              <a:defRPr>
                <a:solidFill>
                  <a:srgbClr val="FFFFFF"/>
                </a:solidFill>
              </a:defRPr>
            </a:lvl7pPr>
            <a:lvl8pPr lvl="7">
              <a:buNone/>
              <a:defRPr>
                <a:solidFill>
                  <a:srgbClr val="FFFFFF"/>
                </a:solidFill>
              </a:defRPr>
            </a:lvl8pPr>
            <a:lvl9pPr lvl="8">
              <a:buNone/>
              <a:defRPr>
                <a:solidFill>
                  <a:srgbClr val="FFFFFF"/>
                </a:solidFill>
              </a:defRPr>
            </a:lvl9pPr>
          </a:lstStyle>
          <a:p>
            <a:fld id="{00000000-1234-1234-1234-123412341234}" type="slidenum">
              <a:rPr lang="uk-UA" smtClean="0"/>
              <a:pPr/>
              <a:t>‹#›</a:t>
            </a:fld>
            <a:endParaRPr lang="uk-UA"/>
          </a:p>
        </p:txBody>
      </p:sp>
    </p:spTree>
    <p:extLst>
      <p:ext uri="{BB962C8B-B14F-4D97-AF65-F5344CB8AC3E}">
        <p14:creationId xmlns:p14="http://schemas.microsoft.com/office/powerpoint/2010/main" val="1116524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内容占位符 2"/>
          <p:cNvSpPr>
            <a:spLocks noGrp="1"/>
          </p:cNvSpPr>
          <p:nvPr>
            <p:ph idx="1"/>
          </p:nvPr>
        </p:nvSpPr>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10"/>
          </p:nvPr>
        </p:nvSpPr>
        <p:spPr/>
        <p:txBody>
          <a:bodyPr/>
          <a:lstStyle/>
          <a:p>
            <a:fld id="{BF8CC692-C3BF-A242-A9F3-06F1D256F2D8}" type="datetimeFigureOut">
              <a:rPr kumimoji="1" lang="zh-CN" altLang="en-US" smtClean="0"/>
              <a:t>2018/8/9</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B85DA5BC-4709-F746-9242-605DC9A9A696}" type="slidenum">
              <a:rPr kumimoji="1" lang="zh-CN" altLang="en-US" smtClean="0"/>
              <a:t>‹#›</a:t>
            </a:fld>
            <a:endParaRPr kumimoji="1" lang="zh-CN" altLang="en-US"/>
          </a:p>
        </p:txBody>
      </p:sp>
    </p:spTree>
    <p:extLst>
      <p:ext uri="{BB962C8B-B14F-4D97-AF65-F5344CB8AC3E}">
        <p14:creationId xmlns:p14="http://schemas.microsoft.com/office/powerpoint/2010/main" val="2387876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kumimoji="1" lang="zh-CN" altLang="en-US" smtClean="0"/>
              <a:t>单击此处编辑母版标题样式</a:t>
            </a:r>
            <a:endParaRPr kumimoji="1"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smtClean="0"/>
              <a:t>单击此处编辑母版文本样式</a:t>
            </a:r>
          </a:p>
        </p:txBody>
      </p:sp>
      <p:sp>
        <p:nvSpPr>
          <p:cNvPr id="4" name="日期占位符 3"/>
          <p:cNvSpPr>
            <a:spLocks noGrp="1"/>
          </p:cNvSpPr>
          <p:nvPr>
            <p:ph type="dt" sz="half" idx="10"/>
          </p:nvPr>
        </p:nvSpPr>
        <p:spPr/>
        <p:txBody>
          <a:bodyPr/>
          <a:lstStyle/>
          <a:p>
            <a:fld id="{BF8CC692-C3BF-A242-A9F3-06F1D256F2D8}" type="datetimeFigureOut">
              <a:rPr kumimoji="1" lang="zh-CN" altLang="en-US" smtClean="0"/>
              <a:t>2018/8/9</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B85DA5BC-4709-F746-9242-605DC9A9A696}" type="slidenum">
              <a:rPr kumimoji="1" lang="zh-CN" altLang="en-US" smtClean="0"/>
              <a:t>‹#›</a:t>
            </a:fld>
            <a:endParaRPr kumimoji="1" lang="zh-CN" altLang="en-US"/>
          </a:p>
        </p:txBody>
      </p:sp>
    </p:spTree>
    <p:extLst>
      <p:ext uri="{BB962C8B-B14F-4D97-AF65-F5344CB8AC3E}">
        <p14:creationId xmlns:p14="http://schemas.microsoft.com/office/powerpoint/2010/main" val="18038582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内容占位符 2"/>
          <p:cNvSpPr>
            <a:spLocks noGrp="1"/>
          </p:cNvSpPr>
          <p:nvPr>
            <p:ph sz="half" idx="1"/>
          </p:nvPr>
        </p:nvSpPr>
        <p:spPr>
          <a:xfrm>
            <a:off x="838200" y="1825625"/>
            <a:ext cx="5181600" cy="4351338"/>
          </a:xfrm>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内容占位符 3"/>
          <p:cNvSpPr>
            <a:spLocks noGrp="1"/>
          </p:cNvSpPr>
          <p:nvPr>
            <p:ph sz="half" idx="2"/>
          </p:nvPr>
        </p:nvSpPr>
        <p:spPr>
          <a:xfrm>
            <a:off x="6172200" y="1825625"/>
            <a:ext cx="5181600" cy="4351338"/>
          </a:xfrm>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5" name="日期占位符 4"/>
          <p:cNvSpPr>
            <a:spLocks noGrp="1"/>
          </p:cNvSpPr>
          <p:nvPr>
            <p:ph type="dt" sz="half" idx="10"/>
          </p:nvPr>
        </p:nvSpPr>
        <p:spPr/>
        <p:txBody>
          <a:bodyPr/>
          <a:lstStyle/>
          <a:p>
            <a:fld id="{BF8CC692-C3BF-A242-A9F3-06F1D256F2D8}" type="datetimeFigureOut">
              <a:rPr kumimoji="1" lang="zh-CN" altLang="en-US" smtClean="0"/>
              <a:t>2018/8/9</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B85DA5BC-4709-F746-9242-605DC9A9A696}" type="slidenum">
              <a:rPr kumimoji="1" lang="zh-CN" altLang="en-US" smtClean="0"/>
              <a:t>‹#›</a:t>
            </a:fld>
            <a:endParaRPr kumimoji="1" lang="zh-CN" altLang="en-US"/>
          </a:p>
        </p:txBody>
      </p:sp>
    </p:spTree>
    <p:extLst>
      <p:ext uri="{BB962C8B-B14F-4D97-AF65-F5344CB8AC3E}">
        <p14:creationId xmlns:p14="http://schemas.microsoft.com/office/powerpoint/2010/main" val="14190134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kumimoji="1" lang="zh-CN" altLang="en-US" smtClean="0"/>
              <a:t>单击此处编辑母版标题样式</a:t>
            </a:r>
            <a:endParaRPr kumimoji="1"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smtClean="0"/>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smtClean="0"/>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7" name="日期占位符 6"/>
          <p:cNvSpPr>
            <a:spLocks noGrp="1"/>
          </p:cNvSpPr>
          <p:nvPr>
            <p:ph type="dt" sz="half" idx="10"/>
          </p:nvPr>
        </p:nvSpPr>
        <p:spPr/>
        <p:txBody>
          <a:bodyPr/>
          <a:lstStyle/>
          <a:p>
            <a:fld id="{BF8CC692-C3BF-A242-A9F3-06F1D256F2D8}" type="datetimeFigureOut">
              <a:rPr kumimoji="1" lang="zh-CN" altLang="en-US" smtClean="0"/>
              <a:t>2018/8/9</a:t>
            </a:fld>
            <a:endParaRPr kumimoji="1" lang="zh-CN" altLang="en-US"/>
          </a:p>
        </p:txBody>
      </p:sp>
      <p:sp>
        <p:nvSpPr>
          <p:cNvPr id="8" name="页脚占位符 7"/>
          <p:cNvSpPr>
            <a:spLocks noGrp="1"/>
          </p:cNvSpPr>
          <p:nvPr>
            <p:ph type="ftr" sz="quarter" idx="11"/>
          </p:nvPr>
        </p:nvSpPr>
        <p:spPr/>
        <p:txBody>
          <a:bodyPr/>
          <a:lstStyle/>
          <a:p>
            <a:endParaRPr kumimoji="1" lang="zh-CN" altLang="en-US"/>
          </a:p>
        </p:txBody>
      </p:sp>
      <p:sp>
        <p:nvSpPr>
          <p:cNvPr id="9" name="幻灯片编号占位符 8"/>
          <p:cNvSpPr>
            <a:spLocks noGrp="1"/>
          </p:cNvSpPr>
          <p:nvPr>
            <p:ph type="sldNum" sz="quarter" idx="12"/>
          </p:nvPr>
        </p:nvSpPr>
        <p:spPr/>
        <p:txBody>
          <a:bodyPr/>
          <a:lstStyle/>
          <a:p>
            <a:fld id="{B85DA5BC-4709-F746-9242-605DC9A9A696}" type="slidenum">
              <a:rPr kumimoji="1" lang="zh-CN" altLang="en-US" smtClean="0"/>
              <a:t>‹#›</a:t>
            </a:fld>
            <a:endParaRPr kumimoji="1" lang="zh-CN" altLang="en-US"/>
          </a:p>
        </p:txBody>
      </p:sp>
    </p:spTree>
    <p:extLst>
      <p:ext uri="{BB962C8B-B14F-4D97-AF65-F5344CB8AC3E}">
        <p14:creationId xmlns:p14="http://schemas.microsoft.com/office/powerpoint/2010/main" val="15535239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日期占位符 2"/>
          <p:cNvSpPr>
            <a:spLocks noGrp="1"/>
          </p:cNvSpPr>
          <p:nvPr>
            <p:ph type="dt" sz="half" idx="10"/>
          </p:nvPr>
        </p:nvSpPr>
        <p:spPr/>
        <p:txBody>
          <a:bodyPr/>
          <a:lstStyle/>
          <a:p>
            <a:fld id="{BF8CC692-C3BF-A242-A9F3-06F1D256F2D8}" type="datetimeFigureOut">
              <a:rPr kumimoji="1" lang="zh-CN" altLang="en-US" smtClean="0"/>
              <a:t>2018/8/9</a:t>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幻灯片编号占位符 4"/>
          <p:cNvSpPr>
            <a:spLocks noGrp="1"/>
          </p:cNvSpPr>
          <p:nvPr>
            <p:ph type="sldNum" sz="quarter" idx="12"/>
          </p:nvPr>
        </p:nvSpPr>
        <p:spPr/>
        <p:txBody>
          <a:bodyPr/>
          <a:lstStyle/>
          <a:p>
            <a:fld id="{B85DA5BC-4709-F746-9242-605DC9A9A696}" type="slidenum">
              <a:rPr kumimoji="1" lang="zh-CN" altLang="en-US" smtClean="0"/>
              <a:t>‹#›</a:t>
            </a:fld>
            <a:endParaRPr kumimoji="1" lang="zh-CN" altLang="en-US"/>
          </a:p>
        </p:txBody>
      </p:sp>
    </p:spTree>
    <p:extLst>
      <p:ext uri="{BB962C8B-B14F-4D97-AF65-F5344CB8AC3E}">
        <p14:creationId xmlns:p14="http://schemas.microsoft.com/office/powerpoint/2010/main" val="9711667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BF8CC692-C3BF-A242-A9F3-06F1D256F2D8}" type="datetimeFigureOut">
              <a:rPr kumimoji="1" lang="zh-CN" altLang="en-US" smtClean="0"/>
              <a:t>2018/8/9</a:t>
            </a:fld>
            <a:endParaRPr kumimoji="1" lang="zh-CN" altLang="en-US"/>
          </a:p>
        </p:txBody>
      </p:sp>
      <p:sp>
        <p:nvSpPr>
          <p:cNvPr id="3" name="页脚占位符 2"/>
          <p:cNvSpPr>
            <a:spLocks noGrp="1"/>
          </p:cNvSpPr>
          <p:nvPr>
            <p:ph type="ftr" sz="quarter" idx="11"/>
          </p:nvPr>
        </p:nvSpPr>
        <p:spPr/>
        <p:txBody>
          <a:bodyPr/>
          <a:lstStyle/>
          <a:p>
            <a:endParaRPr kumimoji="1" lang="zh-CN" altLang="en-US"/>
          </a:p>
        </p:txBody>
      </p:sp>
      <p:sp>
        <p:nvSpPr>
          <p:cNvPr id="4" name="幻灯片编号占位符 3"/>
          <p:cNvSpPr>
            <a:spLocks noGrp="1"/>
          </p:cNvSpPr>
          <p:nvPr>
            <p:ph type="sldNum" sz="quarter" idx="12"/>
          </p:nvPr>
        </p:nvSpPr>
        <p:spPr/>
        <p:txBody>
          <a:bodyPr/>
          <a:lstStyle/>
          <a:p>
            <a:fld id="{B85DA5BC-4709-F746-9242-605DC9A9A696}" type="slidenum">
              <a:rPr kumimoji="1" lang="zh-CN" altLang="en-US" smtClean="0"/>
              <a:t>‹#›</a:t>
            </a:fld>
            <a:endParaRPr kumimoji="1" lang="zh-CN" altLang="en-US"/>
          </a:p>
        </p:txBody>
      </p:sp>
    </p:spTree>
    <p:extLst>
      <p:ext uri="{BB962C8B-B14F-4D97-AF65-F5344CB8AC3E}">
        <p14:creationId xmlns:p14="http://schemas.microsoft.com/office/powerpoint/2010/main" val="15239676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smtClean="0"/>
              <a:t>单击此处编辑母版标题样式</a:t>
            </a:r>
            <a:endParaRPr kumimoji="1"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smtClean="0"/>
              <a:t>单击此处编辑母版文本样式</a:t>
            </a:r>
          </a:p>
        </p:txBody>
      </p:sp>
      <p:sp>
        <p:nvSpPr>
          <p:cNvPr id="5" name="日期占位符 4"/>
          <p:cNvSpPr>
            <a:spLocks noGrp="1"/>
          </p:cNvSpPr>
          <p:nvPr>
            <p:ph type="dt" sz="half" idx="10"/>
          </p:nvPr>
        </p:nvSpPr>
        <p:spPr/>
        <p:txBody>
          <a:bodyPr/>
          <a:lstStyle/>
          <a:p>
            <a:fld id="{BF8CC692-C3BF-A242-A9F3-06F1D256F2D8}" type="datetimeFigureOut">
              <a:rPr kumimoji="1" lang="zh-CN" altLang="en-US" smtClean="0"/>
              <a:t>2018/8/9</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B85DA5BC-4709-F746-9242-605DC9A9A696}" type="slidenum">
              <a:rPr kumimoji="1" lang="zh-CN" altLang="en-US" smtClean="0"/>
              <a:t>‹#›</a:t>
            </a:fld>
            <a:endParaRPr kumimoji="1" lang="zh-CN" altLang="en-US"/>
          </a:p>
        </p:txBody>
      </p:sp>
    </p:spTree>
    <p:extLst>
      <p:ext uri="{BB962C8B-B14F-4D97-AF65-F5344CB8AC3E}">
        <p14:creationId xmlns:p14="http://schemas.microsoft.com/office/powerpoint/2010/main" val="2876593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smtClean="0"/>
              <a:t>单击此处编辑母版标题样式</a:t>
            </a:r>
            <a:endParaRPr kumimoji="1"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smtClean="0"/>
              <a:t>单击此处编辑母版文本样式</a:t>
            </a:r>
          </a:p>
        </p:txBody>
      </p:sp>
      <p:sp>
        <p:nvSpPr>
          <p:cNvPr id="5" name="日期占位符 4"/>
          <p:cNvSpPr>
            <a:spLocks noGrp="1"/>
          </p:cNvSpPr>
          <p:nvPr>
            <p:ph type="dt" sz="half" idx="10"/>
          </p:nvPr>
        </p:nvSpPr>
        <p:spPr/>
        <p:txBody>
          <a:bodyPr/>
          <a:lstStyle/>
          <a:p>
            <a:fld id="{BF8CC692-C3BF-A242-A9F3-06F1D256F2D8}" type="datetimeFigureOut">
              <a:rPr kumimoji="1" lang="zh-CN" altLang="en-US" smtClean="0"/>
              <a:t>2018/8/9</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B85DA5BC-4709-F746-9242-605DC9A9A696}" type="slidenum">
              <a:rPr kumimoji="1" lang="zh-CN" altLang="en-US" smtClean="0"/>
              <a:t>‹#›</a:t>
            </a:fld>
            <a:endParaRPr kumimoji="1" lang="zh-CN" altLang="en-US"/>
          </a:p>
        </p:txBody>
      </p:sp>
    </p:spTree>
    <p:extLst>
      <p:ext uri="{BB962C8B-B14F-4D97-AF65-F5344CB8AC3E}">
        <p14:creationId xmlns:p14="http://schemas.microsoft.com/office/powerpoint/2010/main" val="704569071"/>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smtClean="0"/>
              <a:t>单击此处编辑母版标题样式</a:t>
            </a:r>
            <a:endParaRPr kumimoji="1"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F8CC692-C3BF-A242-A9F3-06F1D256F2D8}" type="datetimeFigureOut">
              <a:rPr kumimoji="1" lang="zh-CN" altLang="en-US" smtClean="0"/>
              <a:t>2018/8/9</a:t>
            </a:fld>
            <a:endParaRPr kumimoji="1"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幻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85DA5BC-4709-F746-9242-605DC9A9A696}" type="slidenum">
              <a:rPr kumimoji="1" lang="zh-CN" altLang="en-US" smtClean="0"/>
              <a:t>‹#›</a:t>
            </a:fld>
            <a:endParaRPr kumimoji="1" lang="zh-CN" altLang="en-US"/>
          </a:p>
        </p:txBody>
      </p:sp>
    </p:spTree>
    <p:extLst>
      <p:ext uri="{BB962C8B-B14F-4D97-AF65-F5344CB8AC3E}">
        <p14:creationId xmlns:p14="http://schemas.microsoft.com/office/powerpoint/2010/main" val="97807501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xml"/><Relationship Id="rId3"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xml"/><Relationship Id="rId3"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1" Type="http://schemas.openxmlformats.org/officeDocument/2006/relationships/slideLayout" Target="../slideLayouts/slideLayout15.xml"/><Relationship Id="rId2" Type="http://schemas.openxmlformats.org/officeDocument/2006/relationships/notesSlide" Target="../notesSlides/notesSlide10.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1" Type="http://schemas.openxmlformats.org/officeDocument/2006/relationships/slideLayout" Target="../slideLayouts/slideLayout15.xml"/><Relationship Id="rId2" Type="http://schemas.openxmlformats.org/officeDocument/2006/relationships/notesSlide" Target="../notesSlides/notesSlide11.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1" Type="http://schemas.openxmlformats.org/officeDocument/2006/relationships/slideLayout" Target="../slideLayouts/slideLayout15.xml"/><Relationship Id="rId2" Type="http://schemas.openxmlformats.org/officeDocument/2006/relationships/notesSlide" Target="../notesSlides/notesSlide12.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1" Type="http://schemas.openxmlformats.org/officeDocument/2006/relationships/slideLayout" Target="../slideLayouts/slideLayout15.xml"/><Relationship Id="rId2" Type="http://schemas.openxmlformats.org/officeDocument/2006/relationships/notesSlide" Target="../notesSlides/notesSlide13.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1" Type="http://schemas.openxmlformats.org/officeDocument/2006/relationships/slideLayout" Target="../slideLayouts/slideLayout15.xml"/><Relationship Id="rId2"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1" Type="http://schemas.openxmlformats.org/officeDocument/2006/relationships/slideLayout" Target="../slideLayouts/slideLayout15.xml"/><Relationship Id="rId2" Type="http://schemas.openxmlformats.org/officeDocument/2006/relationships/notesSlide" Target="../notesSlides/notesSlide15.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1" Type="http://schemas.openxmlformats.org/officeDocument/2006/relationships/slideLayout" Target="../slideLayouts/slideLayout15.xml"/><Relationship Id="rId2" Type="http://schemas.openxmlformats.org/officeDocument/2006/relationships/notesSlide" Target="../notesSlides/notesSlide16.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0.png"/><Relationship Id="rId1" Type="http://schemas.openxmlformats.org/officeDocument/2006/relationships/slideLayout" Target="../slideLayouts/slideLayout15.xml"/><Relationship Id="rId2" Type="http://schemas.openxmlformats.org/officeDocument/2006/relationships/notesSlide" Target="../notesSlides/notesSlide1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png"/><Relationship Id="rId1" Type="http://schemas.openxmlformats.org/officeDocument/2006/relationships/slideLayout" Target="../slideLayouts/slideLayout16.xml"/><Relationship Id="rId2" Type="http://schemas.openxmlformats.org/officeDocument/2006/relationships/notesSlide" Target="../notesSlides/notesSlide1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 Id="rId3" Type="http://schemas.openxmlformats.org/officeDocument/2006/relationships/image" Target="../media/image26.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1.xml"/><Relationship Id="rId3" Type="http://schemas.openxmlformats.org/officeDocument/2006/relationships/image" Target="../media/image27.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 Id="rId3" Type="http://schemas.openxmlformats.org/officeDocument/2006/relationships/image" Target="../media/image1.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 Id="rId3"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835"/>
        <p:cNvGrpSpPr/>
        <p:nvPr/>
      </p:nvGrpSpPr>
      <p:grpSpPr>
        <a:xfrm>
          <a:off x="0" y="0"/>
          <a:ext cx="0" cy="0"/>
          <a:chOff x="0" y="0"/>
          <a:chExt cx="0" cy="0"/>
        </a:xfrm>
      </p:grpSpPr>
      <p:sp>
        <p:nvSpPr>
          <p:cNvPr id="3836" name="Google Shape;3836;p13"/>
          <p:cNvSpPr txBox="1">
            <a:spLocks noGrp="1"/>
          </p:cNvSpPr>
          <p:nvPr>
            <p:ph type="ctrTitle"/>
          </p:nvPr>
        </p:nvSpPr>
        <p:spPr>
          <a:xfrm>
            <a:off x="1015999" y="928567"/>
            <a:ext cx="8135527" cy="1546400"/>
          </a:xfrm>
          <a:prstGeom prst="rect">
            <a:avLst/>
          </a:prstGeom>
        </p:spPr>
        <p:txBody>
          <a:bodyPr spcFirstLastPara="1" vert="horz" wrap="square" lIns="121900" tIns="121900" rIns="121900" bIns="121900" rtlCol="0" anchor="t" anchorCtr="0">
            <a:noAutofit/>
          </a:bodyPr>
          <a:lstStyle/>
          <a:p>
            <a:r>
              <a:rPr lang="en-US" sz="6667" dirty="0">
                <a:ea typeface="Franklin Gothic Medium" charset="0"/>
                <a:cs typeface="Franklin Gothic Medium" charset="0"/>
              </a:rPr>
              <a:t>Animal Recognition System </a:t>
            </a:r>
            <a:r>
              <a:rPr lang="en-US" altLang="zh-CN" sz="6667" dirty="0">
                <a:ea typeface="Franklin Gothic Medium" charset="0"/>
                <a:cs typeface="Franklin Gothic Medium" charset="0"/>
              </a:rPr>
              <a:t>—— </a:t>
            </a:r>
            <a:br>
              <a:rPr lang="en-US" altLang="zh-CN" sz="6667" dirty="0">
                <a:ea typeface="Franklin Gothic Medium" charset="0"/>
                <a:cs typeface="Franklin Gothic Medium" charset="0"/>
              </a:rPr>
            </a:br>
            <a:r>
              <a:rPr lang="en-US" sz="6667" dirty="0">
                <a:ea typeface="Franklin Gothic Medium" charset="0"/>
                <a:cs typeface="Franklin Gothic Medium" charset="0"/>
              </a:rPr>
              <a:t>Using Keras and TensorFlow</a:t>
            </a:r>
            <a:endParaRPr sz="6667" dirty="0">
              <a:ea typeface="Franklin Gothic Medium" charset="0"/>
              <a:cs typeface="Franklin Gothic Medium" charset="0"/>
            </a:endParaRPr>
          </a:p>
        </p:txBody>
      </p:sp>
      <p:sp>
        <p:nvSpPr>
          <p:cNvPr id="3" name="Google Shape;146;p19"/>
          <p:cNvSpPr txBox="1">
            <a:spLocks/>
          </p:cNvSpPr>
          <p:nvPr/>
        </p:nvSpPr>
        <p:spPr>
          <a:xfrm>
            <a:off x="1015999" y="5469466"/>
            <a:ext cx="6987645" cy="1388534"/>
          </a:xfrm>
          <a:prstGeom prst="rect">
            <a:avLst/>
          </a:prstGeom>
          <a:noFill/>
          <a:ln>
            <a:noFill/>
          </a:ln>
        </p:spPr>
        <p:txBody>
          <a:bodyPr spcFirstLastPara="1" wrap="square" lIns="91425" tIns="45700" rIns="91425" bIns="45700" anchor="t" anchorCtr="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r">
              <a:spcBef>
                <a:spcPts val="0"/>
              </a:spcBef>
              <a:buClr>
                <a:srgbClr val="1186C3"/>
              </a:buClr>
              <a:buSzPts val="3045"/>
              <a:buFont typeface="Arial"/>
              <a:buNone/>
            </a:pPr>
            <a:r>
              <a:rPr lang="en-US" sz="3200" dirty="0">
                <a:solidFill>
                  <a:srgbClr val="80BFB7"/>
                </a:solidFill>
                <a:latin typeface="+mj-lt"/>
                <a:ea typeface="Franklin Gothic Medium" charset="0"/>
                <a:cs typeface="Franklin Gothic Medium" charset="0"/>
                <a:sym typeface="Corbel"/>
              </a:rPr>
              <a:t>Zixuan Yu/Chung-Yang Li</a:t>
            </a:r>
            <a:endParaRPr lang="en-US" sz="3200" dirty="0">
              <a:solidFill>
                <a:srgbClr val="80BFB7"/>
              </a:solidFill>
              <a:latin typeface="+mj-lt"/>
              <a:ea typeface="Franklin Gothic Medium" charset="0"/>
              <a:cs typeface="Franklin Gothic Medium" charset="0"/>
            </a:endParaRPr>
          </a:p>
        </p:txBody>
      </p:sp>
    </p:spTree>
    <p:extLst>
      <p:ext uri="{BB962C8B-B14F-4D97-AF65-F5344CB8AC3E}">
        <p14:creationId xmlns:p14="http://schemas.microsoft.com/office/powerpoint/2010/main" val="3849723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390522" y="242888"/>
            <a:ext cx="9629777" cy="913007"/>
          </a:xfrm>
          <a:prstGeom prst="rect">
            <a:avLst/>
          </a:prstGeom>
          <a:noFill/>
        </p:spPr>
        <p:txBody>
          <a:bodyPr wrap="square" rtlCol="0">
            <a:spAutoFit/>
          </a:bodyPr>
          <a:lstStyle/>
          <a:p>
            <a:r>
              <a:rPr lang="en-US" altLang="zh-CN" sz="5333" dirty="0">
                <a:solidFill>
                  <a:srgbClr val="1987A0"/>
                </a:solidFill>
                <a:latin typeface="+mj-lt"/>
                <a:ea typeface="Times"/>
                <a:cs typeface="Times"/>
              </a:rPr>
              <a:t>Placeholders and input</a:t>
            </a:r>
            <a:endParaRPr lang="zh-CN" altLang="en-US" sz="5333" dirty="0">
              <a:solidFill>
                <a:srgbClr val="1987A0"/>
              </a:solidFill>
              <a:latin typeface="+mj-lt"/>
              <a:ea typeface="Times"/>
              <a:cs typeface="Times"/>
            </a:endParaRPr>
          </a:p>
        </p:txBody>
      </p:sp>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0061" y="1731963"/>
            <a:ext cx="9410700" cy="1638300"/>
          </a:xfrm>
          <a:prstGeom prst="rect">
            <a:avLst/>
          </a:prstGeom>
        </p:spPr>
      </p:pic>
    </p:spTree>
    <p:extLst>
      <p:ext uri="{BB962C8B-B14F-4D97-AF65-F5344CB8AC3E}">
        <p14:creationId xmlns:p14="http://schemas.microsoft.com/office/powerpoint/2010/main" val="3472518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904"/>
        <p:cNvGrpSpPr/>
        <p:nvPr/>
      </p:nvGrpSpPr>
      <p:grpSpPr>
        <a:xfrm>
          <a:off x="0" y="0"/>
          <a:ext cx="0" cy="0"/>
          <a:chOff x="0" y="0"/>
          <a:chExt cx="0" cy="0"/>
        </a:xfrm>
      </p:grpSpPr>
      <p:sp>
        <p:nvSpPr>
          <p:cNvPr id="3905" name="Google Shape;3905;p21"/>
          <p:cNvSpPr txBox="1">
            <a:spLocks noGrp="1"/>
          </p:cNvSpPr>
          <p:nvPr>
            <p:ph type="title"/>
          </p:nvPr>
        </p:nvSpPr>
        <p:spPr>
          <a:xfrm>
            <a:off x="853641" y="0"/>
            <a:ext cx="9014800" cy="1143200"/>
          </a:xfrm>
          <a:prstGeom prst="rect">
            <a:avLst/>
          </a:prstGeom>
        </p:spPr>
        <p:txBody>
          <a:bodyPr spcFirstLastPara="1" vert="horz" wrap="square" lIns="121900" tIns="121900" rIns="121900" bIns="121900" rtlCol="0" anchor="b" anchorCtr="0">
            <a:noAutofit/>
          </a:bodyPr>
          <a:lstStyle/>
          <a:p>
            <a:pPr lvl="0"/>
            <a:r>
              <a:rPr lang="en-US" altLang="zh-CN" sz="5333" dirty="0" smtClean="0">
                <a:solidFill>
                  <a:srgbClr val="1987A0"/>
                </a:solidFill>
                <a:ea typeface="Times"/>
                <a:cs typeface="Times"/>
                <a:sym typeface="Times"/>
              </a:rPr>
              <a:t>Network Design(TensorFlow)</a:t>
            </a:r>
            <a:endParaRPr lang="en-US" altLang="zh-CN" sz="5333" dirty="0">
              <a:solidFill>
                <a:srgbClr val="1987A0"/>
              </a:solidFill>
              <a:ea typeface="Times"/>
              <a:cs typeface="Times"/>
              <a:sym typeface="Times"/>
            </a:endParaRPr>
          </a:p>
        </p:txBody>
      </p:sp>
      <p:sp>
        <p:nvSpPr>
          <p:cNvPr id="3909" name="Google Shape;3909;p21"/>
          <p:cNvSpPr txBox="1">
            <a:spLocks noGrp="1"/>
          </p:cNvSpPr>
          <p:nvPr>
            <p:ph type="sldNum" idx="12"/>
          </p:nvPr>
        </p:nvSpPr>
        <p:spPr>
          <a:xfrm>
            <a:off x="122041" y="6293601"/>
            <a:ext cx="731600" cy="524800"/>
          </a:xfrm>
          <a:prstGeom prst="rect">
            <a:avLst/>
          </a:prstGeom>
        </p:spPr>
        <p:txBody>
          <a:bodyPr spcFirstLastPara="1" vert="horz" wrap="square" lIns="121900" tIns="121900" rIns="121900" bIns="121900" rtlCol="0" anchor="ctr" anchorCtr="0">
            <a:noAutofit/>
          </a:bodyPr>
          <a:lstStyle/>
          <a:p>
            <a:fld id="{00000000-1234-1234-1234-123412341234}" type="slidenum">
              <a:rPr lang="en"/>
              <a:pPr/>
              <a:t>11</a:t>
            </a:fld>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7900" y="1056901"/>
            <a:ext cx="8255000" cy="5499100"/>
          </a:xfrm>
          <a:prstGeom prst="rect">
            <a:avLst/>
          </a:prstGeom>
        </p:spPr>
      </p:pic>
    </p:spTree>
    <p:extLst>
      <p:ext uri="{BB962C8B-B14F-4D97-AF65-F5344CB8AC3E}">
        <p14:creationId xmlns:p14="http://schemas.microsoft.com/office/powerpoint/2010/main" val="17979352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3905;p21"/>
          <p:cNvSpPr txBox="1">
            <a:spLocks noGrp="1"/>
          </p:cNvSpPr>
          <p:nvPr>
            <p:ph type="title"/>
          </p:nvPr>
        </p:nvSpPr>
        <p:spPr>
          <a:xfrm>
            <a:off x="453591" y="728662"/>
            <a:ext cx="9014800" cy="1143200"/>
          </a:xfrm>
          <a:prstGeom prst="rect">
            <a:avLst/>
          </a:prstGeom>
        </p:spPr>
        <p:txBody>
          <a:bodyPr spcFirstLastPara="1" vert="horz" wrap="square" lIns="121900" tIns="121900" rIns="121900" bIns="121900" rtlCol="0" anchor="b" anchorCtr="0">
            <a:noAutofit/>
          </a:bodyPr>
          <a:lstStyle/>
          <a:p>
            <a:r>
              <a:rPr lang="en-US" altLang="zh-CN" sz="5333" dirty="0" smtClean="0">
                <a:solidFill>
                  <a:srgbClr val="1987A0"/>
                </a:solidFill>
                <a:ea typeface="Times"/>
                <a:cs typeface="Times"/>
                <a:sym typeface="Times"/>
              </a:rPr>
              <a:t>Predictions </a:t>
            </a:r>
            <a:r>
              <a:rPr lang="en-US" altLang="zh-CN" sz="5333" dirty="0">
                <a:solidFill>
                  <a:srgbClr val="1987A0"/>
                </a:solidFill>
                <a:ea typeface="Times"/>
                <a:cs typeface="Times"/>
                <a:sym typeface="Times"/>
              </a:rPr>
              <a:t>and </a:t>
            </a:r>
            <a:r>
              <a:rPr lang="en-US" altLang="zh-CN" sz="5333" dirty="0">
                <a:solidFill>
                  <a:srgbClr val="1987A0"/>
                </a:solidFill>
                <a:ea typeface="Times"/>
                <a:cs typeface="Times"/>
              </a:rPr>
              <a:t>Optimization</a:t>
            </a:r>
            <a:r>
              <a:rPr lang="en-US" altLang="zh-CN" sz="5333">
                <a:solidFill>
                  <a:srgbClr val="1987A0"/>
                </a:solidFill>
                <a:ea typeface="Times"/>
                <a:cs typeface="Times"/>
              </a:rPr>
              <a:t/>
            </a:r>
            <a:br>
              <a:rPr lang="en-US" altLang="zh-CN" sz="5333">
                <a:solidFill>
                  <a:srgbClr val="1987A0"/>
                </a:solidFill>
                <a:ea typeface="Times"/>
                <a:cs typeface="Times"/>
              </a:rPr>
            </a:br>
            <a:endParaRPr lang="en-US" altLang="zh-CN" sz="5333" dirty="0">
              <a:solidFill>
                <a:srgbClr val="1987A0"/>
              </a:solidFill>
              <a:ea typeface="Times"/>
              <a:cs typeface="Times"/>
              <a:sym typeface="Times"/>
            </a:endParaRPr>
          </a:p>
        </p:txBody>
      </p:sp>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0791" y="1711325"/>
            <a:ext cx="8737600" cy="3594100"/>
          </a:xfrm>
          <a:prstGeom prst="rect">
            <a:avLst/>
          </a:prstGeom>
        </p:spPr>
      </p:pic>
    </p:spTree>
    <p:extLst>
      <p:ext uri="{BB962C8B-B14F-4D97-AF65-F5344CB8AC3E}">
        <p14:creationId xmlns:p14="http://schemas.microsoft.com/office/powerpoint/2010/main" val="2557058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904"/>
        <p:cNvGrpSpPr/>
        <p:nvPr/>
      </p:nvGrpSpPr>
      <p:grpSpPr>
        <a:xfrm>
          <a:off x="0" y="0"/>
          <a:ext cx="0" cy="0"/>
          <a:chOff x="0" y="0"/>
          <a:chExt cx="0" cy="0"/>
        </a:xfrm>
      </p:grpSpPr>
      <p:sp>
        <p:nvSpPr>
          <p:cNvPr id="3905" name="Google Shape;3905;p21"/>
          <p:cNvSpPr txBox="1">
            <a:spLocks noGrp="1"/>
          </p:cNvSpPr>
          <p:nvPr>
            <p:ph type="title"/>
          </p:nvPr>
        </p:nvSpPr>
        <p:spPr>
          <a:xfrm>
            <a:off x="853641" y="0"/>
            <a:ext cx="9014800" cy="1143200"/>
          </a:xfrm>
          <a:prstGeom prst="rect">
            <a:avLst/>
          </a:prstGeom>
        </p:spPr>
        <p:txBody>
          <a:bodyPr spcFirstLastPara="1" vert="horz" wrap="square" lIns="121900" tIns="121900" rIns="121900" bIns="121900" rtlCol="0" anchor="b" anchorCtr="0">
            <a:noAutofit/>
          </a:bodyPr>
          <a:lstStyle/>
          <a:p>
            <a:pPr lvl="0"/>
            <a:r>
              <a:rPr lang="en-US" altLang="zh-CN" sz="5333" dirty="0">
                <a:solidFill>
                  <a:srgbClr val="1987A0"/>
                </a:solidFill>
                <a:ea typeface="Times"/>
                <a:cs typeface="Times"/>
                <a:sym typeface="Times"/>
              </a:rPr>
              <a:t>Model(Keras)</a:t>
            </a:r>
          </a:p>
        </p:txBody>
      </p:sp>
      <p:sp>
        <p:nvSpPr>
          <p:cNvPr id="3909" name="Google Shape;3909;p21"/>
          <p:cNvSpPr txBox="1">
            <a:spLocks noGrp="1"/>
          </p:cNvSpPr>
          <p:nvPr>
            <p:ph type="sldNum" idx="12"/>
          </p:nvPr>
        </p:nvSpPr>
        <p:spPr>
          <a:xfrm>
            <a:off x="122041" y="6293601"/>
            <a:ext cx="731600" cy="524800"/>
          </a:xfrm>
          <a:prstGeom prst="rect">
            <a:avLst/>
          </a:prstGeom>
        </p:spPr>
        <p:txBody>
          <a:bodyPr spcFirstLastPara="1" vert="horz" wrap="square" lIns="121900" tIns="121900" rIns="121900" bIns="121900" rtlCol="0" anchor="ctr" anchorCtr="0">
            <a:noAutofit/>
          </a:bodyPr>
          <a:lstStyle/>
          <a:p>
            <a:fld id="{00000000-1234-1234-1234-123412341234}" type="slidenum">
              <a:rPr lang="en"/>
              <a:pPr/>
              <a:t>13</a:t>
            </a:fld>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5282" y="1330800"/>
            <a:ext cx="9193159" cy="4775200"/>
          </a:xfrm>
          <a:prstGeom prst="rect">
            <a:avLst/>
          </a:prstGeom>
        </p:spPr>
      </p:pic>
    </p:spTree>
    <p:extLst>
      <p:ext uri="{BB962C8B-B14F-4D97-AF65-F5344CB8AC3E}">
        <p14:creationId xmlns:p14="http://schemas.microsoft.com/office/powerpoint/2010/main" val="12932912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936"/>
        <p:cNvGrpSpPr/>
        <p:nvPr/>
      </p:nvGrpSpPr>
      <p:grpSpPr>
        <a:xfrm>
          <a:off x="0" y="0"/>
          <a:ext cx="0" cy="0"/>
          <a:chOff x="0" y="0"/>
          <a:chExt cx="0" cy="0"/>
        </a:xfrm>
      </p:grpSpPr>
      <p:graphicFrame>
        <p:nvGraphicFramePr>
          <p:cNvPr id="3938" name="Google Shape;3938;p25"/>
          <p:cNvGraphicFramePr/>
          <p:nvPr>
            <p:extLst>
              <p:ext uri="{D42A27DB-BD31-4B8C-83A1-F6EECF244321}">
                <p14:modId xmlns:p14="http://schemas.microsoft.com/office/powerpoint/2010/main" val="566040937"/>
              </p:ext>
            </p:extLst>
          </p:nvPr>
        </p:nvGraphicFramePr>
        <p:xfrm>
          <a:off x="1122133" y="2593975"/>
          <a:ext cx="8283200" cy="3472438"/>
        </p:xfrm>
        <a:graphic>
          <a:graphicData uri="http://schemas.openxmlformats.org/drawingml/2006/table">
            <a:tbl>
              <a:tblPr>
                <a:noFill/>
              </a:tblPr>
              <a:tblGrid>
                <a:gridCol w="2070800"/>
                <a:gridCol w="2070800"/>
                <a:gridCol w="2070800"/>
                <a:gridCol w="2070800"/>
              </a:tblGrid>
              <a:tr h="821833">
                <a:tc>
                  <a:txBody>
                    <a:bodyPr/>
                    <a:lstStyle/>
                    <a:p>
                      <a:pPr marL="0" lvl="0" indent="0">
                        <a:spcBef>
                          <a:spcPts val="0"/>
                        </a:spcBef>
                        <a:spcAft>
                          <a:spcPts val="0"/>
                        </a:spcAft>
                        <a:buNone/>
                      </a:pPr>
                      <a:r>
                        <a:rPr lang="en-US" sz="2400" dirty="0" smtClean="0">
                          <a:solidFill>
                            <a:srgbClr val="FFFFFF"/>
                          </a:solidFill>
                          <a:latin typeface="Times" charset="0"/>
                          <a:ea typeface="Times" charset="0"/>
                          <a:cs typeface="Times" charset="0"/>
                          <a:sym typeface="Titillium Web Light"/>
                        </a:rPr>
                        <a:t>Cost Function:</a:t>
                      </a:r>
                      <a:endParaRPr sz="2400" dirty="0">
                        <a:solidFill>
                          <a:srgbClr val="FFFFFF"/>
                        </a:solidFill>
                        <a:latin typeface="Times" charset="0"/>
                        <a:ea typeface="Times" charset="0"/>
                        <a:cs typeface="Times" charset="0"/>
                        <a:sym typeface="Titillium Web Light"/>
                      </a:endParaRPr>
                    </a:p>
                  </a:txBody>
                  <a:tcPr marL="121900" marR="121900" marT="91433" marB="91433" anchor="ctr">
                    <a:lnL w="9525" cap="flat" cmpd="sng">
                      <a:solidFill>
                        <a:srgbClr val="80BFB7">
                          <a:alpha val="0"/>
                        </a:srgbClr>
                      </a:solidFill>
                      <a:prstDash val="solid"/>
                      <a:round/>
                      <a:headEnd type="none" w="sm" len="sm"/>
                      <a:tailEnd type="none" w="sm" len="sm"/>
                    </a:lnL>
                    <a:lnR w="9525" cap="flat" cmpd="sng">
                      <a:solidFill>
                        <a:srgbClr val="80BFB7">
                          <a:alpha val="0"/>
                        </a:srgbClr>
                      </a:solidFill>
                      <a:prstDash val="solid"/>
                      <a:round/>
                      <a:headEnd type="none" w="sm" len="sm"/>
                      <a:tailEnd type="none" w="sm" len="sm"/>
                    </a:lnR>
                    <a:lnT w="9525" cap="flat" cmpd="sng">
                      <a:solidFill>
                        <a:srgbClr val="0B87A1"/>
                      </a:solidFill>
                      <a:prstDash val="solid"/>
                      <a:round/>
                      <a:headEnd type="none" w="sm" len="sm"/>
                      <a:tailEnd type="none" w="sm" len="sm"/>
                    </a:lnT>
                    <a:lnB w="9525" cap="flat" cmpd="sng">
                      <a:solidFill>
                        <a:srgbClr val="0B87A1"/>
                      </a:solidFill>
                      <a:prstDash val="solid"/>
                      <a:round/>
                      <a:headEnd type="none" w="sm" len="sm"/>
                      <a:tailEnd type="none" w="sm" len="sm"/>
                    </a:lnB>
                    <a:solidFill>
                      <a:srgbClr val="80BFB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400" dirty="0" smtClean="0">
                          <a:solidFill>
                            <a:schemeClr val="dk1"/>
                          </a:solidFill>
                          <a:latin typeface="Times"/>
                          <a:ea typeface="Times"/>
                          <a:cs typeface="Times"/>
                          <a:sym typeface="Times"/>
                        </a:rPr>
                        <a:t>Cross Entropy</a:t>
                      </a:r>
                    </a:p>
                  </a:txBody>
                  <a:tcPr marL="121900" marR="121900" marT="91433" marB="91433" anchor="ctr">
                    <a:lnL w="9525" cap="flat" cmpd="sng">
                      <a:solidFill>
                        <a:srgbClr val="80BFB7">
                          <a:alpha val="0"/>
                        </a:srgbClr>
                      </a:solidFill>
                      <a:prstDash val="solid"/>
                      <a:round/>
                      <a:headEnd type="none" w="sm" len="sm"/>
                      <a:tailEnd type="none" w="sm" len="sm"/>
                    </a:lnL>
                    <a:lnR w="9525" cap="flat" cmpd="sng">
                      <a:solidFill>
                        <a:srgbClr val="80BFB7">
                          <a:alpha val="0"/>
                        </a:srgbClr>
                      </a:solidFill>
                      <a:prstDash val="solid"/>
                      <a:round/>
                      <a:headEnd type="none" w="sm" len="sm"/>
                      <a:tailEnd type="none" w="sm" len="sm"/>
                    </a:lnR>
                    <a:lnT w="9525" cap="flat" cmpd="sng">
                      <a:solidFill>
                        <a:srgbClr val="0B87A1"/>
                      </a:solidFill>
                      <a:prstDash val="solid"/>
                      <a:round/>
                      <a:headEnd type="none" w="sm" len="sm"/>
                      <a:tailEnd type="none" w="sm" len="sm"/>
                    </a:lnT>
                    <a:lnB w="9525" cap="flat" cmpd="sng">
                      <a:solidFill>
                        <a:srgbClr val="0B87A1"/>
                      </a:solidFill>
                      <a:prstDash val="solid"/>
                      <a:round/>
                      <a:headEnd type="none" w="sm" len="sm"/>
                      <a:tailEnd type="none" w="sm" len="sm"/>
                    </a:lnB>
                    <a:solidFill>
                      <a:srgbClr val="80BFB7"/>
                    </a:solidFill>
                  </a:tcPr>
                </a:tc>
                <a:tc>
                  <a:txBody>
                    <a:bodyPr/>
                    <a:lstStyle/>
                    <a:p>
                      <a:pPr marL="0" lvl="0" indent="0" algn="ctr" defTabSz="914400" rtl="0" eaLnBrk="1" latinLnBrk="0" hangingPunct="1">
                        <a:spcBef>
                          <a:spcPts val="0"/>
                        </a:spcBef>
                        <a:spcAft>
                          <a:spcPts val="0"/>
                        </a:spcAft>
                        <a:buNone/>
                      </a:pPr>
                      <a:r>
                        <a:rPr lang="en-US" sz="2400" b="1" kern="1200" dirty="0" smtClean="0">
                          <a:solidFill>
                            <a:schemeClr val="bg1"/>
                          </a:solidFill>
                          <a:latin typeface="Titillium Web"/>
                          <a:ea typeface="Titillium Web"/>
                          <a:cs typeface="Titillium Web"/>
                          <a:sym typeface="Titillium Web Light"/>
                        </a:rPr>
                        <a:t>vs</a:t>
                      </a:r>
                      <a:endParaRPr sz="2400" b="1" kern="1200" dirty="0">
                        <a:solidFill>
                          <a:schemeClr val="bg1"/>
                        </a:solidFill>
                        <a:latin typeface="Titillium Web"/>
                        <a:ea typeface="Titillium Web"/>
                        <a:cs typeface="Titillium Web"/>
                        <a:sym typeface="Titillium Web Light"/>
                      </a:endParaRPr>
                    </a:p>
                  </a:txBody>
                  <a:tcPr marL="121900" marR="121900" marT="91433" marB="91433" anchor="ctr">
                    <a:lnL w="9525" cap="flat" cmpd="sng">
                      <a:solidFill>
                        <a:srgbClr val="80BFB7">
                          <a:alpha val="0"/>
                        </a:srgbClr>
                      </a:solidFill>
                      <a:prstDash val="solid"/>
                      <a:round/>
                      <a:headEnd type="none" w="sm" len="sm"/>
                      <a:tailEnd type="none" w="sm" len="sm"/>
                    </a:lnL>
                    <a:lnR w="9525" cap="flat" cmpd="sng">
                      <a:solidFill>
                        <a:srgbClr val="80BFB7">
                          <a:alpha val="0"/>
                        </a:srgbClr>
                      </a:solidFill>
                      <a:prstDash val="solid"/>
                      <a:round/>
                      <a:headEnd type="none" w="sm" len="sm"/>
                      <a:tailEnd type="none" w="sm" len="sm"/>
                    </a:lnR>
                    <a:lnT w="9525" cap="flat" cmpd="sng">
                      <a:solidFill>
                        <a:srgbClr val="0B87A1"/>
                      </a:solidFill>
                      <a:prstDash val="solid"/>
                      <a:round/>
                      <a:headEnd type="none" w="sm" len="sm"/>
                      <a:tailEnd type="none" w="sm" len="sm"/>
                    </a:lnT>
                    <a:lnB w="9525" cap="flat" cmpd="sng">
                      <a:solidFill>
                        <a:srgbClr val="0B87A1"/>
                      </a:solidFill>
                      <a:prstDash val="solid"/>
                      <a:round/>
                      <a:headEnd type="none" w="sm" len="sm"/>
                      <a:tailEnd type="none" w="sm" len="sm"/>
                    </a:lnB>
                    <a:solidFill>
                      <a:srgbClr val="80BFB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kern="1200" dirty="0" smtClean="0">
                          <a:solidFill>
                            <a:schemeClr val="dk1"/>
                          </a:solidFill>
                          <a:latin typeface="Times"/>
                          <a:ea typeface="Times"/>
                          <a:cs typeface="Times"/>
                          <a:sym typeface="Titillium Web Light"/>
                        </a:rPr>
                        <a:t>Hinge</a:t>
                      </a:r>
                      <a:endParaRPr sz="2400" kern="1200" dirty="0">
                        <a:solidFill>
                          <a:schemeClr val="dk1"/>
                        </a:solidFill>
                        <a:latin typeface="Times"/>
                        <a:ea typeface="Times"/>
                        <a:cs typeface="Times"/>
                        <a:sym typeface="Titillium Web Light"/>
                      </a:endParaRPr>
                    </a:p>
                  </a:txBody>
                  <a:tcPr marL="121900" marR="121900" marT="91433" marB="91433" anchor="ctr">
                    <a:lnL w="9525" cap="flat" cmpd="sng">
                      <a:solidFill>
                        <a:srgbClr val="80BFB7">
                          <a:alpha val="0"/>
                        </a:srgbClr>
                      </a:solidFill>
                      <a:prstDash val="solid"/>
                      <a:round/>
                      <a:headEnd type="none" w="sm" len="sm"/>
                      <a:tailEnd type="none" w="sm" len="sm"/>
                    </a:lnL>
                    <a:lnR w="9525" cap="flat" cmpd="sng">
                      <a:solidFill>
                        <a:srgbClr val="80BFB7">
                          <a:alpha val="0"/>
                        </a:srgbClr>
                      </a:solidFill>
                      <a:prstDash val="solid"/>
                      <a:round/>
                      <a:headEnd type="none" w="sm" len="sm"/>
                      <a:tailEnd type="none" w="sm" len="sm"/>
                    </a:lnR>
                    <a:lnT w="9525" cap="flat" cmpd="sng">
                      <a:solidFill>
                        <a:srgbClr val="0B87A1"/>
                      </a:solidFill>
                      <a:prstDash val="solid"/>
                      <a:round/>
                      <a:headEnd type="none" w="sm" len="sm"/>
                      <a:tailEnd type="none" w="sm" len="sm"/>
                    </a:lnT>
                    <a:lnB w="9525" cap="flat" cmpd="sng">
                      <a:solidFill>
                        <a:srgbClr val="0B87A1"/>
                      </a:solidFill>
                      <a:prstDash val="solid"/>
                      <a:round/>
                      <a:headEnd type="none" w="sm" len="sm"/>
                      <a:tailEnd type="none" w="sm" len="sm"/>
                    </a:lnB>
                    <a:solidFill>
                      <a:srgbClr val="80BFB7"/>
                    </a:solidFill>
                  </a:tcPr>
                </a:tc>
              </a:tr>
              <a:tr h="821833">
                <a:tc>
                  <a:txBody>
                    <a:bodyPr/>
                    <a:lstStyle/>
                    <a:p>
                      <a:pPr marL="0" lvl="0" indent="0" algn="l" defTabSz="914400" rtl="0" eaLnBrk="1" latinLnBrk="0" hangingPunct="1">
                        <a:spcBef>
                          <a:spcPts val="0"/>
                        </a:spcBef>
                        <a:spcAft>
                          <a:spcPts val="0"/>
                        </a:spcAft>
                        <a:buNone/>
                      </a:pPr>
                      <a:r>
                        <a:rPr lang="en-US" altLang="zh-CN" sz="2400" kern="1200" dirty="0" smtClean="0">
                          <a:solidFill>
                            <a:schemeClr val="tx1"/>
                          </a:solidFill>
                          <a:latin typeface="Times" charset="0"/>
                          <a:ea typeface="Times" charset="0"/>
                          <a:cs typeface="Times" charset="0"/>
                          <a:sym typeface="Times"/>
                        </a:rPr>
                        <a:t>Gradient estimation: </a:t>
                      </a:r>
                      <a:endParaRPr sz="2400" kern="1200" dirty="0">
                        <a:solidFill>
                          <a:schemeClr val="tx1"/>
                        </a:solidFill>
                        <a:latin typeface="Times" charset="0"/>
                        <a:ea typeface="Times" charset="0"/>
                        <a:cs typeface="Times" charset="0"/>
                        <a:sym typeface="Titillium Web Light"/>
                      </a:endParaRPr>
                    </a:p>
                  </a:txBody>
                  <a:tcPr marL="121900" marR="121900" marT="91433" marB="91433" anchor="ctr">
                    <a:lnL w="9525" cap="flat" cmpd="sng">
                      <a:solidFill>
                        <a:srgbClr val="80BFB7">
                          <a:alpha val="0"/>
                        </a:srgbClr>
                      </a:solidFill>
                      <a:prstDash val="solid"/>
                      <a:round/>
                      <a:headEnd type="none" w="sm" len="sm"/>
                      <a:tailEnd type="none" w="sm" len="sm"/>
                    </a:lnL>
                    <a:lnR w="9525" cap="flat" cmpd="sng">
                      <a:solidFill>
                        <a:srgbClr val="80BFB7">
                          <a:alpha val="0"/>
                        </a:srgbClr>
                      </a:solidFill>
                      <a:prstDash val="solid"/>
                      <a:round/>
                      <a:headEnd type="none" w="sm" len="sm"/>
                      <a:tailEnd type="none" w="sm" len="sm"/>
                    </a:lnR>
                    <a:lnT w="9525" cap="flat" cmpd="sng">
                      <a:solidFill>
                        <a:srgbClr val="0B87A1"/>
                      </a:solidFill>
                      <a:prstDash val="solid"/>
                      <a:round/>
                      <a:headEnd type="none" w="sm" len="sm"/>
                      <a:tailEnd type="none" w="sm" len="sm"/>
                    </a:lnT>
                    <a:lnB w="9525" cap="flat" cmpd="sng">
                      <a:solidFill>
                        <a:srgbClr val="80BFB7"/>
                      </a:solidFill>
                      <a:prstDash val="solid"/>
                      <a:round/>
                      <a:headEnd type="none" w="sm" len="sm"/>
                      <a:tailEnd type="none" w="sm" len="sm"/>
                    </a:lnB>
                    <a:solidFill>
                      <a:srgbClr val="D3EBD5"/>
                    </a:solidFill>
                  </a:tcPr>
                </a:tc>
                <a:tc>
                  <a:txBody>
                    <a:bodyPr/>
                    <a:lstStyle/>
                    <a:p>
                      <a:pPr marL="0" lvl="0" indent="0" algn="ctr">
                        <a:spcBef>
                          <a:spcPts val="0"/>
                        </a:spcBef>
                        <a:spcAft>
                          <a:spcPts val="0"/>
                        </a:spcAft>
                        <a:buNone/>
                      </a:pPr>
                      <a:r>
                        <a:rPr lang="en-US" sz="2400" b="1" dirty="0" smtClean="0">
                          <a:solidFill>
                            <a:srgbClr val="003B55"/>
                          </a:solidFill>
                          <a:latin typeface="Titillium Web"/>
                          <a:ea typeface="Titillium Web"/>
                          <a:cs typeface="Titillium Web"/>
                          <a:sym typeface="Titillium Web"/>
                        </a:rPr>
                        <a:t>ADAM</a:t>
                      </a:r>
                      <a:endParaRPr sz="2400" b="1" dirty="0">
                        <a:solidFill>
                          <a:srgbClr val="003B55"/>
                        </a:solidFill>
                        <a:latin typeface="Titillium Web"/>
                        <a:ea typeface="Titillium Web"/>
                        <a:cs typeface="Titillium Web"/>
                        <a:sym typeface="Titillium Web"/>
                      </a:endParaRPr>
                    </a:p>
                  </a:txBody>
                  <a:tcPr marL="121900" marR="121900" marT="91433" marB="91433" anchor="ctr">
                    <a:lnL w="9525" cap="flat" cmpd="sng">
                      <a:solidFill>
                        <a:srgbClr val="80BFB7">
                          <a:alpha val="0"/>
                        </a:srgbClr>
                      </a:solidFill>
                      <a:prstDash val="solid"/>
                      <a:round/>
                      <a:headEnd type="none" w="sm" len="sm"/>
                      <a:tailEnd type="none" w="sm" len="sm"/>
                    </a:lnL>
                    <a:lnR w="9525" cap="flat" cmpd="sng">
                      <a:solidFill>
                        <a:srgbClr val="80BFB7">
                          <a:alpha val="0"/>
                        </a:srgbClr>
                      </a:solidFill>
                      <a:prstDash val="solid"/>
                      <a:round/>
                      <a:headEnd type="none" w="sm" len="sm"/>
                      <a:tailEnd type="none" w="sm" len="sm"/>
                    </a:lnR>
                    <a:lnT w="9525" cap="flat" cmpd="sng">
                      <a:solidFill>
                        <a:srgbClr val="0B87A1"/>
                      </a:solidFill>
                      <a:prstDash val="solid"/>
                      <a:round/>
                      <a:headEnd type="none" w="sm" len="sm"/>
                      <a:tailEnd type="none" w="sm" len="sm"/>
                    </a:lnT>
                    <a:lnB w="9525" cap="flat" cmpd="sng">
                      <a:solidFill>
                        <a:srgbClr val="80BFB7"/>
                      </a:solidFill>
                      <a:prstDash val="solid"/>
                      <a:round/>
                      <a:headEnd type="none" w="sm" len="sm"/>
                      <a:tailEnd type="none" w="sm" len="sm"/>
                    </a:lnB>
                    <a:solidFill>
                      <a:srgbClr val="D3EBD5"/>
                    </a:solidFill>
                  </a:tcPr>
                </a:tc>
                <a:tc>
                  <a:txBody>
                    <a:bodyPr/>
                    <a:lstStyle/>
                    <a:p>
                      <a:pPr marL="0" lvl="0" indent="0" algn="ctr">
                        <a:spcBef>
                          <a:spcPts val="0"/>
                        </a:spcBef>
                        <a:spcAft>
                          <a:spcPts val="0"/>
                        </a:spcAft>
                        <a:buNone/>
                      </a:pPr>
                      <a:r>
                        <a:rPr lang="en-US" sz="2400" b="1" dirty="0" smtClean="0">
                          <a:solidFill>
                            <a:schemeClr val="bg1"/>
                          </a:solidFill>
                          <a:latin typeface="Titillium Web"/>
                          <a:ea typeface="Titillium Web"/>
                          <a:cs typeface="Titillium Web"/>
                          <a:sym typeface="Titillium Web"/>
                        </a:rPr>
                        <a:t>vs</a:t>
                      </a:r>
                      <a:endParaRPr sz="2400" b="1" dirty="0">
                        <a:solidFill>
                          <a:schemeClr val="bg1"/>
                        </a:solidFill>
                        <a:latin typeface="Titillium Web"/>
                        <a:ea typeface="Titillium Web"/>
                        <a:cs typeface="Titillium Web"/>
                        <a:sym typeface="Titillium Web"/>
                      </a:endParaRPr>
                    </a:p>
                  </a:txBody>
                  <a:tcPr marL="121900" marR="121900" marT="91433" marB="91433" anchor="ctr">
                    <a:lnL w="9525" cap="flat" cmpd="sng">
                      <a:solidFill>
                        <a:srgbClr val="80BFB7">
                          <a:alpha val="0"/>
                        </a:srgbClr>
                      </a:solidFill>
                      <a:prstDash val="solid"/>
                      <a:round/>
                      <a:headEnd type="none" w="sm" len="sm"/>
                      <a:tailEnd type="none" w="sm" len="sm"/>
                    </a:lnL>
                    <a:lnR w="9525" cap="flat" cmpd="sng">
                      <a:solidFill>
                        <a:srgbClr val="80BFB7">
                          <a:alpha val="0"/>
                        </a:srgbClr>
                      </a:solidFill>
                      <a:prstDash val="solid"/>
                      <a:round/>
                      <a:headEnd type="none" w="sm" len="sm"/>
                      <a:tailEnd type="none" w="sm" len="sm"/>
                    </a:lnR>
                    <a:lnT w="9525" cap="flat" cmpd="sng">
                      <a:solidFill>
                        <a:srgbClr val="0B87A1"/>
                      </a:solidFill>
                      <a:prstDash val="solid"/>
                      <a:round/>
                      <a:headEnd type="none" w="sm" len="sm"/>
                      <a:tailEnd type="none" w="sm" len="sm"/>
                    </a:lnT>
                    <a:lnB w="9525" cap="flat" cmpd="sng">
                      <a:solidFill>
                        <a:srgbClr val="80BFB7"/>
                      </a:solidFill>
                      <a:prstDash val="solid"/>
                      <a:round/>
                      <a:headEnd type="none" w="sm" len="sm"/>
                      <a:tailEnd type="none" w="sm" len="sm"/>
                    </a:lnB>
                    <a:solidFill>
                      <a:srgbClr val="D3EBD5"/>
                    </a:solidFill>
                  </a:tcPr>
                </a:tc>
                <a:tc>
                  <a:txBody>
                    <a:bodyPr/>
                    <a:lstStyle/>
                    <a:p>
                      <a:pPr marL="0" lvl="0" indent="0" algn="ctr">
                        <a:spcBef>
                          <a:spcPts val="0"/>
                        </a:spcBef>
                        <a:spcAft>
                          <a:spcPts val="0"/>
                        </a:spcAft>
                        <a:buNone/>
                      </a:pPr>
                      <a:r>
                        <a:rPr lang="en-US" altLang="zh-CN" sz="1600" dirty="0" smtClean="0">
                          <a:solidFill>
                            <a:schemeClr val="dk1"/>
                          </a:solidFill>
                          <a:latin typeface="Times"/>
                          <a:ea typeface="Times"/>
                          <a:cs typeface="Times"/>
                          <a:sym typeface="Times"/>
                        </a:rPr>
                        <a:t>Stochastic Gradient Descent</a:t>
                      </a:r>
                      <a:endParaRPr sz="1600" b="1" dirty="0">
                        <a:solidFill>
                          <a:srgbClr val="003B55"/>
                        </a:solidFill>
                        <a:latin typeface="Titillium Web"/>
                        <a:ea typeface="Titillium Web"/>
                        <a:cs typeface="Titillium Web"/>
                        <a:sym typeface="Titillium Web"/>
                      </a:endParaRPr>
                    </a:p>
                  </a:txBody>
                  <a:tcPr marL="121900" marR="121900" marT="91433" marB="91433" anchor="ctr">
                    <a:lnL w="9525" cap="flat" cmpd="sng">
                      <a:solidFill>
                        <a:srgbClr val="80BFB7">
                          <a:alpha val="0"/>
                        </a:srgbClr>
                      </a:solidFill>
                      <a:prstDash val="solid"/>
                      <a:round/>
                      <a:headEnd type="none" w="sm" len="sm"/>
                      <a:tailEnd type="none" w="sm" len="sm"/>
                    </a:lnL>
                    <a:lnR w="9525" cap="flat" cmpd="sng">
                      <a:solidFill>
                        <a:srgbClr val="80BFB7">
                          <a:alpha val="0"/>
                        </a:srgbClr>
                      </a:solidFill>
                      <a:prstDash val="solid"/>
                      <a:round/>
                      <a:headEnd type="none" w="sm" len="sm"/>
                      <a:tailEnd type="none" w="sm" len="sm"/>
                    </a:lnR>
                    <a:lnT w="9525" cap="flat" cmpd="sng">
                      <a:solidFill>
                        <a:srgbClr val="0B87A1"/>
                      </a:solidFill>
                      <a:prstDash val="solid"/>
                      <a:round/>
                      <a:headEnd type="none" w="sm" len="sm"/>
                      <a:tailEnd type="none" w="sm" len="sm"/>
                    </a:lnT>
                    <a:lnB w="9525" cap="flat" cmpd="sng">
                      <a:solidFill>
                        <a:srgbClr val="80BFB7"/>
                      </a:solidFill>
                      <a:prstDash val="solid"/>
                      <a:round/>
                      <a:headEnd type="none" w="sm" len="sm"/>
                      <a:tailEnd type="none" w="sm" len="sm"/>
                    </a:lnB>
                    <a:solidFill>
                      <a:srgbClr val="D3EBD5"/>
                    </a:solidFill>
                  </a:tcPr>
                </a:tc>
              </a:tr>
              <a:tr h="821833">
                <a:tc>
                  <a:txBody>
                    <a:bodyPr/>
                    <a:lstStyle/>
                    <a:p>
                      <a:pPr marL="0" lvl="0" indent="0" algn="l" defTabSz="914400" rtl="0" eaLnBrk="1" latinLnBrk="0" hangingPunct="1">
                        <a:spcBef>
                          <a:spcPts val="0"/>
                        </a:spcBef>
                        <a:spcAft>
                          <a:spcPts val="0"/>
                        </a:spcAft>
                        <a:buNone/>
                      </a:pPr>
                      <a:r>
                        <a:rPr lang="en-US" sz="2400" kern="1200" dirty="0" smtClean="0">
                          <a:solidFill>
                            <a:schemeClr val="tx1"/>
                          </a:solidFill>
                          <a:latin typeface="Titillium Web Light"/>
                          <a:ea typeface="Titillium Web Light"/>
                          <a:cs typeface="Titillium Web Light"/>
                          <a:sym typeface="Titillium Web Light"/>
                        </a:rPr>
                        <a:t>Activation Function:</a:t>
                      </a:r>
                      <a:endParaRPr sz="2400" kern="1200" dirty="0">
                        <a:solidFill>
                          <a:schemeClr val="tx1"/>
                        </a:solidFill>
                        <a:latin typeface="Titillium Web Light"/>
                        <a:ea typeface="Titillium Web Light"/>
                        <a:cs typeface="Titillium Web Light"/>
                        <a:sym typeface="Titillium Web Light"/>
                      </a:endParaRPr>
                    </a:p>
                  </a:txBody>
                  <a:tcPr marL="121900" marR="121900" marT="91433" marB="91433" anchor="ctr">
                    <a:lnL w="9525" cap="flat" cmpd="sng">
                      <a:solidFill>
                        <a:srgbClr val="80BFB7">
                          <a:alpha val="0"/>
                        </a:srgbClr>
                      </a:solidFill>
                      <a:prstDash val="solid"/>
                      <a:round/>
                      <a:headEnd type="none" w="sm" len="sm"/>
                      <a:tailEnd type="none" w="sm" len="sm"/>
                    </a:lnL>
                    <a:lnR w="9525" cap="flat" cmpd="sng">
                      <a:solidFill>
                        <a:srgbClr val="80BFB7">
                          <a:alpha val="0"/>
                        </a:srgbClr>
                      </a:solidFill>
                      <a:prstDash val="solid"/>
                      <a:round/>
                      <a:headEnd type="none" w="sm" len="sm"/>
                      <a:tailEnd type="none" w="sm" len="sm"/>
                    </a:lnR>
                    <a:lnT w="9525" cap="flat" cmpd="sng">
                      <a:solidFill>
                        <a:srgbClr val="80BFB7"/>
                      </a:solidFill>
                      <a:prstDash val="solid"/>
                      <a:round/>
                      <a:headEnd type="none" w="sm" len="sm"/>
                      <a:tailEnd type="none" w="sm" len="sm"/>
                    </a:lnT>
                    <a:lnB w="9525" cap="flat" cmpd="sng">
                      <a:solidFill>
                        <a:srgbClr val="80BFB7"/>
                      </a:solidFill>
                      <a:prstDash val="solid"/>
                      <a:round/>
                      <a:headEnd type="none" w="sm" len="sm"/>
                      <a:tailEnd type="none" w="sm" len="sm"/>
                    </a:lnB>
                  </a:tcPr>
                </a:tc>
                <a:tc>
                  <a:txBody>
                    <a:bodyPr/>
                    <a:lstStyle/>
                    <a:p>
                      <a:pPr marL="0" lvl="0" indent="0" algn="ctr">
                        <a:spcBef>
                          <a:spcPts val="0"/>
                        </a:spcBef>
                        <a:spcAft>
                          <a:spcPts val="0"/>
                        </a:spcAft>
                        <a:buNone/>
                      </a:pPr>
                      <a:r>
                        <a:rPr lang="en-US" sz="2400" b="1" dirty="0" smtClean="0">
                          <a:solidFill>
                            <a:srgbClr val="003B55"/>
                          </a:solidFill>
                          <a:latin typeface="Titillium Web"/>
                          <a:ea typeface="Titillium Web"/>
                          <a:cs typeface="Titillium Web"/>
                          <a:sym typeface="Titillium Web"/>
                        </a:rPr>
                        <a:t>SELU</a:t>
                      </a:r>
                      <a:endParaRPr sz="2400" b="1" dirty="0">
                        <a:solidFill>
                          <a:srgbClr val="003B55"/>
                        </a:solidFill>
                        <a:latin typeface="Titillium Web"/>
                        <a:ea typeface="Titillium Web"/>
                        <a:cs typeface="Titillium Web"/>
                        <a:sym typeface="Titillium Web"/>
                      </a:endParaRPr>
                    </a:p>
                  </a:txBody>
                  <a:tcPr marL="121900" marR="121900" marT="91433" marB="91433" anchor="ctr">
                    <a:lnL w="9525" cap="flat" cmpd="sng">
                      <a:solidFill>
                        <a:srgbClr val="80BFB7">
                          <a:alpha val="0"/>
                        </a:srgbClr>
                      </a:solidFill>
                      <a:prstDash val="solid"/>
                      <a:round/>
                      <a:headEnd type="none" w="sm" len="sm"/>
                      <a:tailEnd type="none" w="sm" len="sm"/>
                    </a:lnL>
                    <a:lnR w="9525" cap="flat" cmpd="sng">
                      <a:solidFill>
                        <a:srgbClr val="80BFB7">
                          <a:alpha val="0"/>
                        </a:srgbClr>
                      </a:solidFill>
                      <a:prstDash val="solid"/>
                      <a:round/>
                      <a:headEnd type="none" w="sm" len="sm"/>
                      <a:tailEnd type="none" w="sm" len="sm"/>
                    </a:lnR>
                    <a:lnT w="9525" cap="flat" cmpd="sng">
                      <a:solidFill>
                        <a:srgbClr val="80BFB7"/>
                      </a:solidFill>
                      <a:prstDash val="solid"/>
                      <a:round/>
                      <a:headEnd type="none" w="sm" len="sm"/>
                      <a:tailEnd type="none" w="sm" len="sm"/>
                    </a:lnT>
                    <a:lnB w="9525" cap="flat" cmpd="sng">
                      <a:solidFill>
                        <a:srgbClr val="80BFB7"/>
                      </a:solidFill>
                      <a:prstDash val="solid"/>
                      <a:round/>
                      <a:headEnd type="none" w="sm" len="sm"/>
                      <a:tailEnd type="none" w="sm" len="sm"/>
                    </a:lnB>
                  </a:tcPr>
                </a:tc>
                <a:tc>
                  <a:txBody>
                    <a:bodyPr/>
                    <a:lstStyle/>
                    <a:p>
                      <a:pPr marL="0" lvl="0" indent="0" algn="ctr">
                        <a:spcBef>
                          <a:spcPts val="0"/>
                        </a:spcBef>
                        <a:spcAft>
                          <a:spcPts val="0"/>
                        </a:spcAft>
                        <a:buNone/>
                      </a:pPr>
                      <a:r>
                        <a:rPr lang="en-US" sz="2400" b="1" dirty="0" smtClean="0">
                          <a:solidFill>
                            <a:srgbClr val="003B55"/>
                          </a:solidFill>
                          <a:latin typeface="Titillium Web"/>
                          <a:ea typeface="Titillium Web"/>
                          <a:cs typeface="Titillium Web"/>
                          <a:sym typeface="Titillium Web"/>
                        </a:rPr>
                        <a:t>vs</a:t>
                      </a:r>
                      <a:endParaRPr sz="2400" b="1" dirty="0">
                        <a:solidFill>
                          <a:srgbClr val="003B55"/>
                        </a:solidFill>
                        <a:latin typeface="Titillium Web"/>
                        <a:ea typeface="Titillium Web"/>
                        <a:cs typeface="Titillium Web"/>
                        <a:sym typeface="Titillium Web"/>
                      </a:endParaRPr>
                    </a:p>
                  </a:txBody>
                  <a:tcPr marL="121900" marR="121900" marT="91433" marB="91433" anchor="ctr">
                    <a:lnL w="9525" cap="flat" cmpd="sng">
                      <a:solidFill>
                        <a:srgbClr val="80BFB7">
                          <a:alpha val="0"/>
                        </a:srgbClr>
                      </a:solidFill>
                      <a:prstDash val="solid"/>
                      <a:round/>
                      <a:headEnd type="none" w="sm" len="sm"/>
                      <a:tailEnd type="none" w="sm" len="sm"/>
                    </a:lnL>
                    <a:lnR w="9525" cap="flat" cmpd="sng">
                      <a:solidFill>
                        <a:srgbClr val="80BFB7">
                          <a:alpha val="0"/>
                        </a:srgbClr>
                      </a:solidFill>
                      <a:prstDash val="solid"/>
                      <a:round/>
                      <a:headEnd type="none" w="sm" len="sm"/>
                      <a:tailEnd type="none" w="sm" len="sm"/>
                    </a:lnR>
                    <a:lnT w="9525" cap="flat" cmpd="sng">
                      <a:solidFill>
                        <a:srgbClr val="80BFB7"/>
                      </a:solidFill>
                      <a:prstDash val="solid"/>
                      <a:round/>
                      <a:headEnd type="none" w="sm" len="sm"/>
                      <a:tailEnd type="none" w="sm" len="sm"/>
                    </a:lnT>
                    <a:lnB w="9525" cap="flat" cmpd="sng">
                      <a:solidFill>
                        <a:srgbClr val="80BFB7"/>
                      </a:solidFill>
                      <a:prstDash val="solid"/>
                      <a:round/>
                      <a:headEnd type="none" w="sm" len="sm"/>
                      <a:tailEnd type="none" w="sm" len="sm"/>
                    </a:lnB>
                  </a:tcPr>
                </a:tc>
                <a:tc>
                  <a:txBody>
                    <a:bodyPr/>
                    <a:lstStyle/>
                    <a:p>
                      <a:pPr marL="0" lvl="0" indent="0" algn="ctr">
                        <a:spcBef>
                          <a:spcPts val="0"/>
                        </a:spcBef>
                        <a:spcAft>
                          <a:spcPts val="0"/>
                        </a:spcAft>
                        <a:buNone/>
                      </a:pPr>
                      <a:r>
                        <a:rPr lang="en-US" sz="2400" b="1" dirty="0" smtClean="0">
                          <a:solidFill>
                            <a:srgbClr val="003B55"/>
                          </a:solidFill>
                          <a:latin typeface="Titillium Web"/>
                          <a:ea typeface="Titillium Web"/>
                          <a:cs typeface="Titillium Web"/>
                          <a:sym typeface="Titillium Web"/>
                        </a:rPr>
                        <a:t>RELU</a:t>
                      </a:r>
                      <a:endParaRPr sz="2400" b="1" dirty="0">
                        <a:solidFill>
                          <a:srgbClr val="003B55"/>
                        </a:solidFill>
                        <a:latin typeface="Titillium Web"/>
                        <a:ea typeface="Titillium Web"/>
                        <a:cs typeface="Titillium Web"/>
                        <a:sym typeface="Titillium Web"/>
                      </a:endParaRPr>
                    </a:p>
                  </a:txBody>
                  <a:tcPr marL="121900" marR="121900" marT="91433" marB="91433" anchor="ctr">
                    <a:lnL w="9525" cap="flat" cmpd="sng">
                      <a:solidFill>
                        <a:srgbClr val="80BFB7">
                          <a:alpha val="0"/>
                        </a:srgbClr>
                      </a:solidFill>
                      <a:prstDash val="solid"/>
                      <a:round/>
                      <a:headEnd type="none" w="sm" len="sm"/>
                      <a:tailEnd type="none" w="sm" len="sm"/>
                    </a:lnL>
                    <a:lnR w="9525" cap="flat" cmpd="sng">
                      <a:solidFill>
                        <a:srgbClr val="80BFB7">
                          <a:alpha val="0"/>
                        </a:srgbClr>
                      </a:solidFill>
                      <a:prstDash val="solid"/>
                      <a:round/>
                      <a:headEnd type="none" w="sm" len="sm"/>
                      <a:tailEnd type="none" w="sm" len="sm"/>
                    </a:lnR>
                    <a:lnT w="9525" cap="flat" cmpd="sng">
                      <a:solidFill>
                        <a:srgbClr val="80BFB7"/>
                      </a:solidFill>
                      <a:prstDash val="solid"/>
                      <a:round/>
                      <a:headEnd type="none" w="sm" len="sm"/>
                      <a:tailEnd type="none" w="sm" len="sm"/>
                    </a:lnT>
                    <a:lnB w="9525" cap="flat" cmpd="sng">
                      <a:solidFill>
                        <a:srgbClr val="80BFB7"/>
                      </a:solidFill>
                      <a:prstDash val="solid"/>
                      <a:round/>
                      <a:headEnd type="none" w="sm" len="sm"/>
                      <a:tailEnd type="none" w="sm" len="sm"/>
                    </a:lnB>
                  </a:tcPr>
                </a:tc>
              </a:tr>
              <a:tr h="821833">
                <a:tc>
                  <a:txBody>
                    <a:bodyPr/>
                    <a:lstStyle/>
                    <a:p>
                      <a:pPr marL="0" lvl="0" indent="0" algn="l" defTabSz="914400" rtl="0" eaLnBrk="1" latinLnBrk="0" hangingPunct="1">
                        <a:spcBef>
                          <a:spcPts val="0"/>
                        </a:spcBef>
                        <a:spcAft>
                          <a:spcPts val="0"/>
                        </a:spcAft>
                        <a:buNone/>
                      </a:pPr>
                      <a:r>
                        <a:rPr lang="en-US" sz="2400" kern="1200" dirty="0" smtClean="0">
                          <a:solidFill>
                            <a:schemeClr val="tx1"/>
                          </a:solidFill>
                          <a:latin typeface="Titillium Web Light"/>
                          <a:ea typeface="Titillium Web Light"/>
                          <a:cs typeface="Titillium Web Light"/>
                          <a:sym typeface="Titillium Web Light"/>
                        </a:rPr>
                        <a:t>Iteration:</a:t>
                      </a:r>
                      <a:endParaRPr sz="2400" kern="1200" dirty="0">
                        <a:solidFill>
                          <a:schemeClr val="tx1"/>
                        </a:solidFill>
                        <a:latin typeface="Titillium Web Light"/>
                        <a:ea typeface="Titillium Web Light"/>
                        <a:cs typeface="Titillium Web Light"/>
                        <a:sym typeface="Titillium Web Light"/>
                      </a:endParaRPr>
                    </a:p>
                  </a:txBody>
                  <a:tcPr marL="121900" marR="121900" marT="91433" marB="91433" anchor="ctr">
                    <a:lnL w="9525" cap="flat" cmpd="sng">
                      <a:solidFill>
                        <a:srgbClr val="80BFB7">
                          <a:alpha val="0"/>
                        </a:srgbClr>
                      </a:solidFill>
                      <a:prstDash val="solid"/>
                      <a:round/>
                      <a:headEnd type="none" w="sm" len="sm"/>
                      <a:tailEnd type="none" w="sm" len="sm"/>
                    </a:lnL>
                    <a:lnR w="9525" cap="flat" cmpd="sng">
                      <a:solidFill>
                        <a:srgbClr val="80BFB7">
                          <a:alpha val="0"/>
                        </a:srgbClr>
                      </a:solidFill>
                      <a:prstDash val="solid"/>
                      <a:round/>
                      <a:headEnd type="none" w="sm" len="sm"/>
                      <a:tailEnd type="none" w="sm" len="sm"/>
                    </a:lnR>
                    <a:lnT w="9525" cap="flat" cmpd="sng">
                      <a:solidFill>
                        <a:srgbClr val="80BFB7"/>
                      </a:solidFill>
                      <a:prstDash val="solid"/>
                      <a:round/>
                      <a:headEnd type="none" w="sm" len="sm"/>
                      <a:tailEnd type="none" w="sm" len="sm"/>
                    </a:lnT>
                    <a:lnB w="9525" cap="flat" cmpd="sng">
                      <a:solidFill>
                        <a:srgbClr val="80BFB7"/>
                      </a:solidFill>
                      <a:prstDash val="solid"/>
                      <a:round/>
                      <a:headEnd type="none" w="sm" len="sm"/>
                      <a:tailEnd type="none" w="sm" len="sm"/>
                    </a:lnB>
                    <a:solidFill>
                      <a:srgbClr val="D3EBD5"/>
                    </a:solidFill>
                  </a:tcPr>
                </a:tc>
                <a:tc>
                  <a:txBody>
                    <a:bodyPr/>
                    <a:lstStyle/>
                    <a:p>
                      <a:pPr marL="0" lvl="0" indent="0" algn="ctr" rtl="0">
                        <a:spcBef>
                          <a:spcPts val="0"/>
                        </a:spcBef>
                        <a:spcAft>
                          <a:spcPts val="0"/>
                        </a:spcAft>
                        <a:buNone/>
                      </a:pPr>
                      <a:r>
                        <a:rPr lang="en-US" sz="2400" b="1" dirty="0" smtClean="0">
                          <a:solidFill>
                            <a:srgbClr val="003B55"/>
                          </a:solidFill>
                          <a:latin typeface="Times" charset="0"/>
                          <a:ea typeface="Times" charset="0"/>
                          <a:cs typeface="Times" charset="0"/>
                          <a:sym typeface="Titillium Web"/>
                        </a:rPr>
                        <a:t>1250</a:t>
                      </a:r>
                      <a:endParaRPr sz="2400" b="1" dirty="0">
                        <a:solidFill>
                          <a:srgbClr val="003B55"/>
                        </a:solidFill>
                        <a:latin typeface="Times" charset="0"/>
                        <a:ea typeface="Times" charset="0"/>
                        <a:cs typeface="Times" charset="0"/>
                        <a:sym typeface="Titillium Web"/>
                      </a:endParaRPr>
                    </a:p>
                  </a:txBody>
                  <a:tcPr marL="121900" marR="121900" marT="91433" marB="91433" anchor="ctr">
                    <a:lnL w="9525" cap="flat" cmpd="sng">
                      <a:solidFill>
                        <a:srgbClr val="80BFB7">
                          <a:alpha val="0"/>
                        </a:srgbClr>
                      </a:solidFill>
                      <a:prstDash val="solid"/>
                      <a:round/>
                      <a:headEnd type="none" w="sm" len="sm"/>
                      <a:tailEnd type="none" w="sm" len="sm"/>
                    </a:lnL>
                    <a:lnR w="9525" cap="flat" cmpd="sng">
                      <a:solidFill>
                        <a:srgbClr val="80BFB7">
                          <a:alpha val="0"/>
                        </a:srgbClr>
                      </a:solidFill>
                      <a:prstDash val="solid"/>
                      <a:round/>
                      <a:headEnd type="none" w="sm" len="sm"/>
                      <a:tailEnd type="none" w="sm" len="sm"/>
                    </a:lnR>
                    <a:lnT w="9525" cap="flat" cmpd="sng">
                      <a:solidFill>
                        <a:srgbClr val="80BFB7"/>
                      </a:solidFill>
                      <a:prstDash val="solid"/>
                      <a:round/>
                      <a:headEnd type="none" w="sm" len="sm"/>
                      <a:tailEnd type="none" w="sm" len="sm"/>
                    </a:lnT>
                    <a:lnB w="9525" cap="flat" cmpd="sng">
                      <a:solidFill>
                        <a:srgbClr val="80BFB7"/>
                      </a:solidFill>
                      <a:prstDash val="solid"/>
                      <a:round/>
                      <a:headEnd type="none" w="sm" len="sm"/>
                      <a:tailEnd type="none" w="sm" len="sm"/>
                    </a:lnB>
                    <a:solidFill>
                      <a:srgbClr val="D3EBD5"/>
                    </a:solidFill>
                  </a:tcPr>
                </a:tc>
                <a:tc>
                  <a:txBody>
                    <a:bodyPr/>
                    <a:lstStyle/>
                    <a:p>
                      <a:pPr marL="0" lvl="0" indent="0" algn="ctr" rtl="0">
                        <a:spcBef>
                          <a:spcPts val="0"/>
                        </a:spcBef>
                        <a:spcAft>
                          <a:spcPts val="0"/>
                        </a:spcAft>
                        <a:buNone/>
                      </a:pPr>
                      <a:r>
                        <a:rPr lang="en-US" sz="2400" b="1" dirty="0" smtClean="0">
                          <a:solidFill>
                            <a:srgbClr val="003B55"/>
                          </a:solidFill>
                          <a:latin typeface="Titillium Web"/>
                          <a:ea typeface="Titillium Web"/>
                          <a:cs typeface="Titillium Web"/>
                          <a:sym typeface="Titillium Web"/>
                        </a:rPr>
                        <a:t>vs</a:t>
                      </a:r>
                      <a:endParaRPr sz="2400" b="1" dirty="0">
                        <a:solidFill>
                          <a:srgbClr val="003B55"/>
                        </a:solidFill>
                        <a:latin typeface="Titillium Web"/>
                        <a:ea typeface="Titillium Web"/>
                        <a:cs typeface="Titillium Web"/>
                        <a:sym typeface="Titillium Web"/>
                      </a:endParaRPr>
                    </a:p>
                  </a:txBody>
                  <a:tcPr marL="121900" marR="121900" marT="91433" marB="91433" anchor="ctr">
                    <a:lnL w="9525" cap="flat" cmpd="sng">
                      <a:solidFill>
                        <a:srgbClr val="80BFB7">
                          <a:alpha val="0"/>
                        </a:srgbClr>
                      </a:solidFill>
                      <a:prstDash val="solid"/>
                      <a:round/>
                      <a:headEnd type="none" w="sm" len="sm"/>
                      <a:tailEnd type="none" w="sm" len="sm"/>
                    </a:lnL>
                    <a:lnR w="9525" cap="flat" cmpd="sng">
                      <a:solidFill>
                        <a:srgbClr val="80BFB7">
                          <a:alpha val="0"/>
                        </a:srgbClr>
                      </a:solidFill>
                      <a:prstDash val="solid"/>
                      <a:round/>
                      <a:headEnd type="none" w="sm" len="sm"/>
                      <a:tailEnd type="none" w="sm" len="sm"/>
                    </a:lnR>
                    <a:lnT w="9525" cap="flat" cmpd="sng">
                      <a:solidFill>
                        <a:srgbClr val="80BFB7"/>
                      </a:solidFill>
                      <a:prstDash val="solid"/>
                      <a:round/>
                      <a:headEnd type="none" w="sm" len="sm"/>
                      <a:tailEnd type="none" w="sm" len="sm"/>
                    </a:lnT>
                    <a:lnB w="9525" cap="flat" cmpd="sng">
                      <a:solidFill>
                        <a:srgbClr val="80BFB7"/>
                      </a:solidFill>
                      <a:prstDash val="solid"/>
                      <a:round/>
                      <a:headEnd type="none" w="sm" len="sm"/>
                      <a:tailEnd type="none" w="sm" len="sm"/>
                    </a:lnB>
                    <a:solidFill>
                      <a:srgbClr val="D3EBD5"/>
                    </a:solidFill>
                  </a:tcPr>
                </a:tc>
                <a:tc>
                  <a:txBody>
                    <a:bodyPr/>
                    <a:lstStyle/>
                    <a:p>
                      <a:pPr marL="0" lvl="0" indent="0" algn="ctr" rtl="0">
                        <a:spcBef>
                          <a:spcPts val="0"/>
                        </a:spcBef>
                        <a:spcAft>
                          <a:spcPts val="0"/>
                        </a:spcAft>
                        <a:buNone/>
                      </a:pPr>
                      <a:r>
                        <a:rPr lang="en-US" sz="2400" b="1" dirty="0" smtClean="0">
                          <a:solidFill>
                            <a:srgbClr val="003B55"/>
                          </a:solidFill>
                          <a:latin typeface="Times" charset="0"/>
                          <a:ea typeface="Times" charset="0"/>
                          <a:cs typeface="Times" charset="0"/>
                          <a:sym typeface="Titillium Web"/>
                        </a:rPr>
                        <a:t>250</a:t>
                      </a:r>
                      <a:endParaRPr sz="2400" b="1" dirty="0">
                        <a:solidFill>
                          <a:srgbClr val="003B55"/>
                        </a:solidFill>
                        <a:latin typeface="Times" charset="0"/>
                        <a:ea typeface="Times" charset="0"/>
                        <a:cs typeface="Times" charset="0"/>
                        <a:sym typeface="Titillium Web"/>
                      </a:endParaRPr>
                    </a:p>
                  </a:txBody>
                  <a:tcPr marL="121900" marR="121900" marT="91433" marB="91433" anchor="ctr">
                    <a:lnL w="9525" cap="flat" cmpd="sng">
                      <a:solidFill>
                        <a:srgbClr val="80BFB7">
                          <a:alpha val="0"/>
                        </a:srgbClr>
                      </a:solidFill>
                      <a:prstDash val="solid"/>
                      <a:round/>
                      <a:headEnd type="none" w="sm" len="sm"/>
                      <a:tailEnd type="none" w="sm" len="sm"/>
                    </a:lnL>
                    <a:lnR w="9525" cap="flat" cmpd="sng">
                      <a:solidFill>
                        <a:srgbClr val="80BFB7">
                          <a:alpha val="0"/>
                        </a:srgbClr>
                      </a:solidFill>
                      <a:prstDash val="solid"/>
                      <a:round/>
                      <a:headEnd type="none" w="sm" len="sm"/>
                      <a:tailEnd type="none" w="sm" len="sm"/>
                    </a:lnR>
                    <a:lnT w="9525" cap="flat" cmpd="sng">
                      <a:solidFill>
                        <a:srgbClr val="80BFB7"/>
                      </a:solidFill>
                      <a:prstDash val="solid"/>
                      <a:round/>
                      <a:headEnd type="none" w="sm" len="sm"/>
                      <a:tailEnd type="none" w="sm" len="sm"/>
                    </a:lnT>
                    <a:lnB w="9525" cap="flat" cmpd="sng">
                      <a:solidFill>
                        <a:srgbClr val="80BFB7"/>
                      </a:solidFill>
                      <a:prstDash val="solid"/>
                      <a:round/>
                      <a:headEnd type="none" w="sm" len="sm"/>
                      <a:tailEnd type="none" w="sm" len="sm"/>
                    </a:lnB>
                    <a:solidFill>
                      <a:srgbClr val="D3EBD5"/>
                    </a:solidFill>
                  </a:tcPr>
                </a:tc>
              </a:tr>
            </a:tbl>
          </a:graphicData>
        </a:graphic>
      </p:graphicFrame>
      <p:sp>
        <p:nvSpPr>
          <p:cNvPr id="3939" name="Google Shape;3939;p25"/>
          <p:cNvSpPr txBox="1">
            <a:spLocks noGrp="1"/>
          </p:cNvSpPr>
          <p:nvPr>
            <p:ph type="sldNum" idx="12"/>
          </p:nvPr>
        </p:nvSpPr>
        <p:spPr>
          <a:xfrm>
            <a:off x="122041" y="6293601"/>
            <a:ext cx="731600" cy="524800"/>
          </a:xfrm>
          <a:prstGeom prst="rect">
            <a:avLst/>
          </a:prstGeom>
        </p:spPr>
        <p:txBody>
          <a:bodyPr spcFirstLastPara="1" vert="horz" wrap="square" lIns="121900" tIns="121900" rIns="121900" bIns="121900" rtlCol="0" anchor="ctr" anchorCtr="0">
            <a:noAutofit/>
          </a:bodyPr>
          <a:lstStyle/>
          <a:p>
            <a:fld id="{00000000-1234-1234-1234-123412341234}" type="slidenum">
              <a:rPr lang="en"/>
              <a:pPr/>
              <a:t>14</a:t>
            </a:fld>
            <a:endParaRPr/>
          </a:p>
        </p:txBody>
      </p:sp>
      <p:sp>
        <p:nvSpPr>
          <p:cNvPr id="6" name="Google Shape;194;p26"/>
          <p:cNvSpPr txBox="1"/>
          <p:nvPr/>
        </p:nvSpPr>
        <p:spPr>
          <a:xfrm>
            <a:off x="1122133" y="770244"/>
            <a:ext cx="5066675" cy="1015663"/>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6000">
                <a:solidFill>
                  <a:schemeClr val="dk1"/>
                </a:solidFill>
                <a:latin typeface="Times"/>
                <a:ea typeface="Times"/>
                <a:cs typeface="Times"/>
                <a:sym typeface="Times"/>
              </a:rPr>
              <a:t>Evaluation</a:t>
            </a:r>
            <a:endParaRPr sz="6000">
              <a:solidFill>
                <a:schemeClr val="dk1"/>
              </a:solidFill>
              <a:latin typeface="Times"/>
              <a:ea typeface="Times"/>
              <a:cs typeface="Times"/>
              <a:sym typeface="Times"/>
            </a:endParaRPr>
          </a:p>
        </p:txBody>
      </p:sp>
    </p:spTree>
    <p:extLst>
      <p:ext uri="{BB962C8B-B14F-4D97-AF65-F5344CB8AC3E}">
        <p14:creationId xmlns:p14="http://schemas.microsoft.com/office/powerpoint/2010/main" val="2845893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904"/>
        <p:cNvGrpSpPr/>
        <p:nvPr/>
      </p:nvGrpSpPr>
      <p:grpSpPr>
        <a:xfrm>
          <a:off x="0" y="0"/>
          <a:ext cx="0" cy="0"/>
          <a:chOff x="0" y="0"/>
          <a:chExt cx="0" cy="0"/>
        </a:xfrm>
      </p:grpSpPr>
      <p:sp>
        <p:nvSpPr>
          <p:cNvPr id="3905" name="Google Shape;3905;p21"/>
          <p:cNvSpPr txBox="1">
            <a:spLocks noGrp="1"/>
          </p:cNvSpPr>
          <p:nvPr>
            <p:ph type="title"/>
          </p:nvPr>
        </p:nvSpPr>
        <p:spPr>
          <a:xfrm>
            <a:off x="320240" y="1028834"/>
            <a:ext cx="11109759" cy="1143200"/>
          </a:xfrm>
          <a:prstGeom prst="rect">
            <a:avLst/>
          </a:prstGeom>
        </p:spPr>
        <p:txBody>
          <a:bodyPr spcFirstLastPara="1" vert="horz" wrap="square" lIns="121900" tIns="121900" rIns="121900" bIns="121900" rtlCol="0" anchor="b" anchorCtr="0">
            <a:noAutofit/>
          </a:bodyPr>
          <a:lstStyle/>
          <a:p>
            <a:pPr lvl="0"/>
            <a:r>
              <a:rPr lang="en-US" altLang="zh-CN" sz="6000" dirty="0" smtClean="0">
                <a:solidFill>
                  <a:srgbClr val="1987A0"/>
                </a:solidFill>
                <a:latin typeface="Times" charset="0"/>
                <a:ea typeface="Times" charset="0"/>
                <a:cs typeface="Times" charset="0"/>
                <a:sym typeface="Times"/>
              </a:rPr>
              <a:t>Cost Function</a:t>
            </a:r>
            <a:r>
              <a:rPr lang="en-US" altLang="zh-CN" sz="6000" smtClean="0">
                <a:solidFill>
                  <a:srgbClr val="1987A0"/>
                </a:solidFill>
                <a:latin typeface="Times" charset="0"/>
                <a:ea typeface="Times" charset="0"/>
                <a:cs typeface="Times" charset="0"/>
                <a:sym typeface="Times"/>
              </a:rPr>
              <a:t>: Cross Entropy</a:t>
            </a:r>
            <a:r>
              <a:rPr lang="en-US" altLang="zh-CN" sz="6000" dirty="0">
                <a:solidFill>
                  <a:srgbClr val="1987A0"/>
                </a:solidFill>
                <a:latin typeface="Times" charset="0"/>
                <a:ea typeface="Times" charset="0"/>
                <a:cs typeface="Times" charset="0"/>
                <a:sym typeface="Times"/>
              </a:rPr>
              <a:t/>
            </a:r>
            <a:br>
              <a:rPr lang="en-US" altLang="zh-CN" sz="6000" dirty="0">
                <a:solidFill>
                  <a:srgbClr val="1987A0"/>
                </a:solidFill>
                <a:latin typeface="Times" charset="0"/>
                <a:ea typeface="Times" charset="0"/>
                <a:cs typeface="Times" charset="0"/>
                <a:sym typeface="Times"/>
              </a:rPr>
            </a:br>
            <a:endParaRPr lang="en-US" altLang="zh-CN" sz="6000" dirty="0">
              <a:solidFill>
                <a:srgbClr val="1987A0"/>
              </a:solidFill>
              <a:latin typeface="Times" charset="0"/>
              <a:ea typeface="Times" charset="0"/>
              <a:cs typeface="Times" charset="0"/>
              <a:sym typeface="Times"/>
            </a:endParaRPr>
          </a:p>
        </p:txBody>
      </p:sp>
      <p:sp>
        <p:nvSpPr>
          <p:cNvPr id="3909" name="Google Shape;3909;p21"/>
          <p:cNvSpPr txBox="1">
            <a:spLocks noGrp="1"/>
          </p:cNvSpPr>
          <p:nvPr>
            <p:ph type="sldNum" idx="12"/>
          </p:nvPr>
        </p:nvSpPr>
        <p:spPr>
          <a:xfrm>
            <a:off x="122041" y="6293601"/>
            <a:ext cx="731600" cy="524800"/>
          </a:xfrm>
          <a:prstGeom prst="rect">
            <a:avLst/>
          </a:prstGeom>
        </p:spPr>
        <p:txBody>
          <a:bodyPr spcFirstLastPara="1" vert="horz" wrap="square" lIns="121900" tIns="121900" rIns="121900" bIns="121900" rtlCol="0" anchor="ctr" anchorCtr="0">
            <a:noAutofit/>
          </a:bodyPr>
          <a:lstStyle/>
          <a:p>
            <a:fld id="{00000000-1234-1234-1234-123412341234}" type="slidenum">
              <a:rPr lang="en"/>
              <a:pPr/>
              <a:t>15</a:t>
            </a:fld>
            <a:endParaRPr/>
          </a:p>
        </p:txBody>
      </p:sp>
      <p:pic>
        <p:nvPicPr>
          <p:cNvPr id="10" name="Google Shape;212;p27" descr="https://lh4.googleusercontent.com/K1ou1lXMBswnWRtEXfZgB0AvBvTy0t4tTBfxAJn4-ILPpRX-Oj_kRXvfSWO432OkPf2_c0S8zgXR9s4AgZEdPhy7A1WWuVarG9Pf6THTfBZpcbRIdwC1V-7eavyz1LYG4tXyGm9F"/>
          <p:cNvPicPr preferRelativeResize="0"/>
          <p:nvPr/>
        </p:nvPicPr>
        <p:blipFill rotWithShape="1">
          <a:blip r:embed="rId3">
            <a:alphaModFix/>
          </a:blip>
          <a:srcRect/>
          <a:stretch/>
        </p:blipFill>
        <p:spPr>
          <a:xfrm>
            <a:off x="989850" y="1918991"/>
            <a:ext cx="8055894" cy="959371"/>
          </a:xfrm>
          <a:prstGeom prst="rect">
            <a:avLst/>
          </a:prstGeom>
          <a:noFill/>
          <a:ln>
            <a:noFill/>
          </a:ln>
        </p:spPr>
      </p:pic>
      <p:pic>
        <p:nvPicPr>
          <p:cNvPr id="11" name="Google Shape;213;p27" descr="https://lh6.googleusercontent.com/zDNyEZTuych6Px3OGa52D0batb2cJlZAT234agS8ROYLb3qLt730_z2ZsehajT1RzA-ifKynt_GslwzY6CQ55GHwNbV7Znmw4nM3dGYNUmh7jz_8en0H0qMvwnFHtJD975D7lHQV"/>
          <p:cNvPicPr preferRelativeResize="0"/>
          <p:nvPr/>
        </p:nvPicPr>
        <p:blipFill rotWithShape="1">
          <a:blip r:embed="rId4">
            <a:alphaModFix/>
          </a:blip>
          <a:srcRect/>
          <a:stretch/>
        </p:blipFill>
        <p:spPr>
          <a:xfrm>
            <a:off x="989849" y="3343055"/>
            <a:ext cx="8115185" cy="1873772"/>
          </a:xfrm>
          <a:prstGeom prst="rect">
            <a:avLst/>
          </a:prstGeom>
          <a:noFill/>
          <a:ln>
            <a:noFill/>
          </a:ln>
        </p:spPr>
      </p:pic>
    </p:spTree>
    <p:extLst>
      <p:ext uri="{BB962C8B-B14F-4D97-AF65-F5344CB8AC3E}">
        <p14:creationId xmlns:p14="http://schemas.microsoft.com/office/powerpoint/2010/main" val="15988126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904"/>
        <p:cNvGrpSpPr/>
        <p:nvPr/>
      </p:nvGrpSpPr>
      <p:grpSpPr>
        <a:xfrm>
          <a:off x="0" y="0"/>
          <a:ext cx="0" cy="0"/>
          <a:chOff x="0" y="0"/>
          <a:chExt cx="0" cy="0"/>
        </a:xfrm>
      </p:grpSpPr>
      <p:sp>
        <p:nvSpPr>
          <p:cNvPr id="3905" name="Google Shape;3905;p21"/>
          <p:cNvSpPr txBox="1">
            <a:spLocks noGrp="1"/>
          </p:cNvSpPr>
          <p:nvPr>
            <p:ph type="title"/>
          </p:nvPr>
        </p:nvSpPr>
        <p:spPr>
          <a:xfrm>
            <a:off x="853641" y="419234"/>
            <a:ext cx="11109759" cy="1143200"/>
          </a:xfrm>
          <a:prstGeom prst="rect">
            <a:avLst/>
          </a:prstGeom>
        </p:spPr>
        <p:txBody>
          <a:bodyPr spcFirstLastPara="1" vert="horz" wrap="square" lIns="121900" tIns="121900" rIns="121900" bIns="121900" rtlCol="0" anchor="b" anchorCtr="0">
            <a:noAutofit/>
          </a:bodyPr>
          <a:lstStyle/>
          <a:p>
            <a:pPr lvl="0"/>
            <a:r>
              <a:rPr lang="en-US" altLang="zh-CN" sz="6000" dirty="0" smtClean="0">
                <a:solidFill>
                  <a:srgbClr val="1987A0"/>
                </a:solidFill>
                <a:latin typeface="Times" charset="0"/>
                <a:ea typeface="Times" charset="0"/>
                <a:cs typeface="Times" charset="0"/>
                <a:sym typeface="Times"/>
              </a:rPr>
              <a:t>Cost Function: Hinge</a:t>
            </a:r>
            <a:endParaRPr lang="en-US" altLang="zh-CN" sz="6000" dirty="0">
              <a:solidFill>
                <a:srgbClr val="1987A0"/>
              </a:solidFill>
              <a:latin typeface="Times" charset="0"/>
              <a:ea typeface="Times" charset="0"/>
              <a:cs typeface="Times" charset="0"/>
              <a:sym typeface="Times"/>
            </a:endParaRPr>
          </a:p>
        </p:txBody>
      </p:sp>
      <p:sp>
        <p:nvSpPr>
          <p:cNvPr id="3909" name="Google Shape;3909;p21"/>
          <p:cNvSpPr txBox="1">
            <a:spLocks noGrp="1"/>
          </p:cNvSpPr>
          <p:nvPr>
            <p:ph type="sldNum" idx="12"/>
          </p:nvPr>
        </p:nvSpPr>
        <p:spPr>
          <a:xfrm>
            <a:off x="122041" y="6293601"/>
            <a:ext cx="731600" cy="524800"/>
          </a:xfrm>
          <a:prstGeom prst="rect">
            <a:avLst/>
          </a:prstGeom>
        </p:spPr>
        <p:txBody>
          <a:bodyPr spcFirstLastPara="1" vert="horz" wrap="square" lIns="121900" tIns="121900" rIns="121900" bIns="121900" rtlCol="0" anchor="ctr" anchorCtr="0">
            <a:noAutofit/>
          </a:bodyPr>
          <a:lstStyle/>
          <a:p>
            <a:fld id="{00000000-1234-1234-1234-123412341234}" type="slidenum">
              <a:rPr lang="en"/>
              <a:pPr/>
              <a:t>16</a:t>
            </a:fld>
            <a:endParaRPr/>
          </a:p>
        </p:txBody>
      </p:sp>
      <p:pic>
        <p:nvPicPr>
          <p:cNvPr id="6" name="Google Shape;219;p28" descr="https://lh4.googleusercontent.com/MzOVPs60WgNiYlz1nVpC2IoVeIeOW7A2yi7EmrA7175HeviRz2HB0hcbNqQHkIF80ay_y7-Uzsl9lsvoPiTgihTk2hL9NKhIjOTA5439EIFei1JsZI4Qu5vdWJE7o5xMjQTkR9-S"/>
          <p:cNvPicPr preferRelativeResize="0"/>
          <p:nvPr/>
        </p:nvPicPr>
        <p:blipFill rotWithShape="1">
          <a:blip r:embed="rId3">
            <a:alphaModFix/>
          </a:blip>
          <a:srcRect/>
          <a:stretch/>
        </p:blipFill>
        <p:spPr>
          <a:xfrm>
            <a:off x="1247681" y="2052404"/>
            <a:ext cx="7879830" cy="1273222"/>
          </a:xfrm>
          <a:prstGeom prst="rect">
            <a:avLst/>
          </a:prstGeom>
          <a:noFill/>
          <a:ln>
            <a:noFill/>
          </a:ln>
        </p:spPr>
      </p:pic>
      <p:pic>
        <p:nvPicPr>
          <p:cNvPr id="7" name="Google Shape;220;p28" descr="https://lh5.googleusercontent.com/S8BfoVLTOCHMsEoS218SFRTyvc127A0TcB_0aX8r9DeWObh26aKqxG7W7sHNFn426e7r3tmsvz6NtCu1SObAd2uPaiARWosLumPDwgvryugcdGaePCSvtBjjZvjylKw3VkNkbQYk"/>
          <p:cNvPicPr preferRelativeResize="0"/>
          <p:nvPr/>
        </p:nvPicPr>
        <p:blipFill rotWithShape="1">
          <a:blip r:embed="rId4">
            <a:alphaModFix/>
          </a:blip>
          <a:srcRect/>
          <a:stretch/>
        </p:blipFill>
        <p:spPr>
          <a:xfrm>
            <a:off x="1247680" y="3596390"/>
            <a:ext cx="7949783" cy="2218544"/>
          </a:xfrm>
          <a:prstGeom prst="rect">
            <a:avLst/>
          </a:prstGeom>
          <a:noFill/>
          <a:ln>
            <a:noFill/>
          </a:ln>
        </p:spPr>
      </p:pic>
    </p:spTree>
    <p:extLst>
      <p:ext uri="{BB962C8B-B14F-4D97-AF65-F5344CB8AC3E}">
        <p14:creationId xmlns:p14="http://schemas.microsoft.com/office/powerpoint/2010/main" val="8603159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904"/>
        <p:cNvGrpSpPr/>
        <p:nvPr/>
      </p:nvGrpSpPr>
      <p:grpSpPr>
        <a:xfrm>
          <a:off x="0" y="0"/>
          <a:ext cx="0" cy="0"/>
          <a:chOff x="0" y="0"/>
          <a:chExt cx="0" cy="0"/>
        </a:xfrm>
      </p:grpSpPr>
      <p:sp>
        <p:nvSpPr>
          <p:cNvPr id="3905" name="Google Shape;3905;p21"/>
          <p:cNvSpPr txBox="1">
            <a:spLocks noGrp="1"/>
          </p:cNvSpPr>
          <p:nvPr>
            <p:ph type="title"/>
          </p:nvPr>
        </p:nvSpPr>
        <p:spPr>
          <a:xfrm>
            <a:off x="686001" y="1224721"/>
            <a:ext cx="9014800" cy="1143200"/>
          </a:xfrm>
          <a:prstGeom prst="rect">
            <a:avLst/>
          </a:prstGeom>
        </p:spPr>
        <p:txBody>
          <a:bodyPr spcFirstLastPara="1" vert="horz" wrap="square" lIns="121900" tIns="121900" rIns="121900" bIns="121900" rtlCol="0" anchor="b" anchorCtr="0">
            <a:noAutofit/>
          </a:bodyPr>
          <a:lstStyle/>
          <a:p>
            <a:r>
              <a:rPr lang="en-US" altLang="zh-CN" sz="6000" dirty="0" smtClean="0">
                <a:solidFill>
                  <a:srgbClr val="1987A0"/>
                </a:solidFill>
                <a:latin typeface="Times" charset="0"/>
                <a:ea typeface="Times" charset="0"/>
                <a:cs typeface="Times" charset="0"/>
                <a:sym typeface="Times"/>
              </a:rPr>
              <a:t>Gradient </a:t>
            </a:r>
            <a:r>
              <a:rPr lang="en-US" altLang="zh-CN" sz="6000">
                <a:solidFill>
                  <a:srgbClr val="1987A0"/>
                </a:solidFill>
                <a:latin typeface="Times" charset="0"/>
                <a:ea typeface="Times" charset="0"/>
                <a:cs typeface="Times" charset="0"/>
                <a:sym typeface="Times"/>
              </a:rPr>
              <a:t>estimation </a:t>
            </a:r>
            <a:r>
              <a:rPr lang="en-US" altLang="zh-CN" sz="6000" smtClean="0">
                <a:solidFill>
                  <a:srgbClr val="1987A0"/>
                </a:solidFill>
                <a:latin typeface="Times" charset="0"/>
                <a:ea typeface="Times" charset="0"/>
                <a:cs typeface="Times" charset="0"/>
                <a:sym typeface="Times"/>
              </a:rPr>
              <a:t>:ADAM</a:t>
            </a:r>
            <a:r>
              <a:rPr lang="en-US" altLang="zh-CN" sz="6000" dirty="0">
                <a:solidFill>
                  <a:srgbClr val="1987A0"/>
                </a:solidFill>
                <a:latin typeface="Times" charset="0"/>
                <a:ea typeface="Times" charset="0"/>
                <a:cs typeface="Times" charset="0"/>
                <a:sym typeface="Times"/>
              </a:rPr>
              <a:t/>
            </a:r>
            <a:br>
              <a:rPr lang="en-US" altLang="zh-CN" sz="6000" dirty="0">
                <a:solidFill>
                  <a:srgbClr val="1987A0"/>
                </a:solidFill>
                <a:latin typeface="Times" charset="0"/>
                <a:ea typeface="Times" charset="0"/>
                <a:cs typeface="Times" charset="0"/>
                <a:sym typeface="Times"/>
              </a:rPr>
            </a:br>
            <a:endParaRPr lang="en-US" altLang="zh-CN" sz="6000" dirty="0">
              <a:solidFill>
                <a:srgbClr val="1987A0"/>
              </a:solidFill>
              <a:latin typeface="Times" charset="0"/>
              <a:ea typeface="Times" charset="0"/>
              <a:cs typeface="Times" charset="0"/>
              <a:sym typeface="Times"/>
            </a:endParaRPr>
          </a:p>
        </p:txBody>
      </p:sp>
      <p:sp>
        <p:nvSpPr>
          <p:cNvPr id="3909" name="Google Shape;3909;p21"/>
          <p:cNvSpPr txBox="1">
            <a:spLocks noGrp="1"/>
          </p:cNvSpPr>
          <p:nvPr>
            <p:ph type="sldNum" idx="12"/>
          </p:nvPr>
        </p:nvSpPr>
        <p:spPr>
          <a:xfrm>
            <a:off x="122041" y="6293601"/>
            <a:ext cx="731600" cy="524800"/>
          </a:xfrm>
          <a:prstGeom prst="rect">
            <a:avLst/>
          </a:prstGeom>
        </p:spPr>
        <p:txBody>
          <a:bodyPr spcFirstLastPara="1" vert="horz" wrap="square" lIns="121900" tIns="121900" rIns="121900" bIns="121900" rtlCol="0" anchor="ctr" anchorCtr="0">
            <a:noAutofit/>
          </a:bodyPr>
          <a:lstStyle/>
          <a:p>
            <a:fld id="{00000000-1234-1234-1234-123412341234}" type="slidenum">
              <a:rPr lang="en"/>
              <a:pPr/>
              <a:t>17</a:t>
            </a:fld>
            <a:endParaRPr/>
          </a:p>
        </p:txBody>
      </p:sp>
      <p:pic>
        <p:nvPicPr>
          <p:cNvPr id="8" name="Google Shape;226;p29" descr="https://lh5.googleusercontent.com/zMuc4WrT-kWcHsIQxWPcbqZ5Kx5cMAyLJvKGw2emiUL7ey9lelyOnhfD_xyvdSXgpOPlTGzP-GtQO1iL1SGrhWFWsM2je5jwS2Vbe440M0ucxQJI23OimShyXhmW83Z70n4txkYP"/>
          <p:cNvPicPr preferRelativeResize="0"/>
          <p:nvPr/>
        </p:nvPicPr>
        <p:blipFill rotWithShape="1">
          <a:blip r:embed="rId3">
            <a:alphaModFix/>
          </a:blip>
          <a:srcRect/>
          <a:stretch/>
        </p:blipFill>
        <p:spPr>
          <a:xfrm>
            <a:off x="1150247" y="2020159"/>
            <a:ext cx="8859186" cy="691664"/>
          </a:xfrm>
          <a:prstGeom prst="rect">
            <a:avLst/>
          </a:prstGeom>
          <a:noFill/>
          <a:ln>
            <a:noFill/>
          </a:ln>
        </p:spPr>
      </p:pic>
      <p:pic>
        <p:nvPicPr>
          <p:cNvPr id="9" name="Google Shape;227;p29" descr="https://lh4.googleusercontent.com/04c3gfFmpsBeh3cqX3qoEy2otBZECIxSjas4fU57IhtPN2lsnlfQvWLtXxaeE18mWL7nRHmA58fzXZTUPO-DhJanZ9pSBHB7Wz29E_lcbxhyfGi4sh_tachYObZ51nRo7x05RQPs"/>
          <p:cNvPicPr preferRelativeResize="0"/>
          <p:nvPr/>
        </p:nvPicPr>
        <p:blipFill rotWithShape="1">
          <a:blip r:embed="rId4">
            <a:alphaModFix/>
          </a:blip>
          <a:srcRect/>
          <a:stretch/>
        </p:blipFill>
        <p:spPr>
          <a:xfrm>
            <a:off x="1150246" y="3551273"/>
            <a:ext cx="7255540" cy="2398426"/>
          </a:xfrm>
          <a:prstGeom prst="rect">
            <a:avLst/>
          </a:prstGeom>
          <a:noFill/>
          <a:ln>
            <a:noFill/>
          </a:ln>
        </p:spPr>
      </p:pic>
    </p:spTree>
    <p:extLst>
      <p:ext uri="{BB962C8B-B14F-4D97-AF65-F5344CB8AC3E}">
        <p14:creationId xmlns:p14="http://schemas.microsoft.com/office/powerpoint/2010/main" val="13309431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904"/>
        <p:cNvGrpSpPr/>
        <p:nvPr/>
      </p:nvGrpSpPr>
      <p:grpSpPr>
        <a:xfrm>
          <a:off x="0" y="0"/>
          <a:ext cx="0" cy="0"/>
          <a:chOff x="0" y="0"/>
          <a:chExt cx="0" cy="0"/>
        </a:xfrm>
      </p:grpSpPr>
      <p:sp>
        <p:nvSpPr>
          <p:cNvPr id="3905" name="Google Shape;3905;p21"/>
          <p:cNvSpPr txBox="1">
            <a:spLocks noGrp="1"/>
          </p:cNvSpPr>
          <p:nvPr>
            <p:ph type="title"/>
          </p:nvPr>
        </p:nvSpPr>
        <p:spPr>
          <a:xfrm>
            <a:off x="609801" y="1794391"/>
            <a:ext cx="9014800" cy="1143200"/>
          </a:xfrm>
          <a:prstGeom prst="rect">
            <a:avLst/>
          </a:prstGeom>
        </p:spPr>
        <p:txBody>
          <a:bodyPr spcFirstLastPara="1" vert="horz" wrap="square" lIns="121900" tIns="121900" rIns="121900" bIns="121900" rtlCol="0" anchor="b" anchorCtr="0">
            <a:noAutofit/>
          </a:bodyPr>
          <a:lstStyle/>
          <a:p>
            <a:pPr lvl="0"/>
            <a:r>
              <a:rPr lang="en-US" altLang="zh-CN" sz="6000" dirty="0">
                <a:solidFill>
                  <a:srgbClr val="1987A0"/>
                </a:solidFill>
                <a:latin typeface="Times" charset="0"/>
                <a:ea typeface="Times" charset="0"/>
                <a:cs typeface="Times" charset="0"/>
                <a:sym typeface="Times"/>
              </a:rPr>
              <a:t/>
            </a:r>
            <a:br>
              <a:rPr lang="en-US" altLang="zh-CN" sz="6000" dirty="0">
                <a:solidFill>
                  <a:srgbClr val="1987A0"/>
                </a:solidFill>
                <a:latin typeface="Times" charset="0"/>
                <a:ea typeface="Times" charset="0"/>
                <a:cs typeface="Times" charset="0"/>
                <a:sym typeface="Times"/>
              </a:rPr>
            </a:br>
            <a:r>
              <a:rPr lang="en-US" altLang="zh-CN" sz="6000" dirty="0">
                <a:solidFill>
                  <a:srgbClr val="1987A0"/>
                </a:solidFill>
                <a:latin typeface="Times" charset="0"/>
                <a:ea typeface="Times" charset="0"/>
                <a:cs typeface="Times" charset="0"/>
                <a:sym typeface="Times"/>
              </a:rPr>
              <a:t>Gradient estimation </a:t>
            </a:r>
            <a:r>
              <a:rPr lang="en-US" altLang="zh-CN" sz="6000" dirty="0" smtClean="0">
                <a:solidFill>
                  <a:srgbClr val="1987A0"/>
                </a:solidFill>
                <a:latin typeface="Times" charset="0"/>
                <a:ea typeface="Times" charset="0"/>
                <a:cs typeface="Times" charset="0"/>
                <a:sym typeface="Times"/>
              </a:rPr>
              <a:t>: </a:t>
            </a:r>
            <a:r>
              <a:rPr lang="en-US" altLang="zh-CN" sz="6000" dirty="0">
                <a:solidFill>
                  <a:srgbClr val="1987A0"/>
                </a:solidFill>
                <a:latin typeface="Times" charset="0"/>
                <a:ea typeface="Times" charset="0"/>
                <a:cs typeface="Times" charset="0"/>
                <a:sym typeface="Times"/>
              </a:rPr>
              <a:t>Stochastic Gradient Descent</a:t>
            </a:r>
            <a:br>
              <a:rPr lang="en-US" altLang="zh-CN" sz="6000" dirty="0">
                <a:solidFill>
                  <a:srgbClr val="1987A0"/>
                </a:solidFill>
                <a:latin typeface="Times" charset="0"/>
                <a:ea typeface="Times" charset="0"/>
                <a:cs typeface="Times" charset="0"/>
                <a:sym typeface="Times"/>
              </a:rPr>
            </a:br>
            <a:endParaRPr lang="en-US" altLang="zh-CN" sz="6000" dirty="0">
              <a:solidFill>
                <a:srgbClr val="1987A0"/>
              </a:solidFill>
              <a:latin typeface="Times" charset="0"/>
              <a:ea typeface="Times" charset="0"/>
              <a:cs typeface="Times" charset="0"/>
              <a:sym typeface="Times"/>
            </a:endParaRPr>
          </a:p>
        </p:txBody>
      </p:sp>
      <p:sp>
        <p:nvSpPr>
          <p:cNvPr id="3909" name="Google Shape;3909;p21"/>
          <p:cNvSpPr txBox="1">
            <a:spLocks noGrp="1"/>
          </p:cNvSpPr>
          <p:nvPr>
            <p:ph type="sldNum" idx="12"/>
          </p:nvPr>
        </p:nvSpPr>
        <p:spPr>
          <a:xfrm>
            <a:off x="122041" y="6293601"/>
            <a:ext cx="731600" cy="524800"/>
          </a:xfrm>
          <a:prstGeom prst="rect">
            <a:avLst/>
          </a:prstGeom>
        </p:spPr>
        <p:txBody>
          <a:bodyPr spcFirstLastPara="1" vert="horz" wrap="square" lIns="121900" tIns="121900" rIns="121900" bIns="121900" rtlCol="0" anchor="ctr" anchorCtr="0">
            <a:noAutofit/>
          </a:bodyPr>
          <a:lstStyle/>
          <a:p>
            <a:fld id="{00000000-1234-1234-1234-123412341234}" type="slidenum">
              <a:rPr lang="en"/>
              <a:pPr/>
              <a:t>18</a:t>
            </a:fld>
            <a:endParaRPr/>
          </a:p>
        </p:txBody>
      </p:sp>
      <p:pic>
        <p:nvPicPr>
          <p:cNvPr id="6" name="Google Shape;233;p30" descr="https://lh6.googleusercontent.com/5M543MeAMgDc1eyfudWd7M9NYJTq7qsmj5QbSJnd1dl3R_k5YB6FZrVsIdCtjx4TuDF9IbXMC1q6-rodTdlHztJwDKzuJ2XfBc3vzXOXSxLA3hrdZg4aPMBROtoaejV3vkZYwvBG"/>
          <p:cNvPicPr preferRelativeResize="0"/>
          <p:nvPr/>
        </p:nvPicPr>
        <p:blipFill rotWithShape="1">
          <a:blip r:embed="rId3">
            <a:alphaModFix/>
          </a:blip>
          <a:srcRect/>
          <a:stretch/>
        </p:blipFill>
        <p:spPr>
          <a:xfrm>
            <a:off x="1144392" y="2365991"/>
            <a:ext cx="8401740" cy="404735"/>
          </a:xfrm>
          <a:prstGeom prst="rect">
            <a:avLst/>
          </a:prstGeom>
          <a:noFill/>
          <a:ln>
            <a:noFill/>
          </a:ln>
        </p:spPr>
      </p:pic>
      <p:pic>
        <p:nvPicPr>
          <p:cNvPr id="7" name="Google Shape;234;p30"/>
          <p:cNvPicPr preferRelativeResize="0"/>
          <p:nvPr/>
        </p:nvPicPr>
        <p:blipFill>
          <a:blip r:embed="rId4">
            <a:alphaModFix/>
          </a:blip>
          <a:stretch>
            <a:fillRect/>
          </a:stretch>
        </p:blipFill>
        <p:spPr>
          <a:xfrm>
            <a:off x="1144402" y="3214615"/>
            <a:ext cx="8480199" cy="2806925"/>
          </a:xfrm>
          <a:prstGeom prst="rect">
            <a:avLst/>
          </a:prstGeom>
          <a:noFill/>
          <a:ln>
            <a:noFill/>
          </a:ln>
        </p:spPr>
      </p:pic>
    </p:spTree>
    <p:extLst>
      <p:ext uri="{BB962C8B-B14F-4D97-AF65-F5344CB8AC3E}">
        <p14:creationId xmlns:p14="http://schemas.microsoft.com/office/powerpoint/2010/main" val="3819524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904"/>
        <p:cNvGrpSpPr/>
        <p:nvPr/>
      </p:nvGrpSpPr>
      <p:grpSpPr>
        <a:xfrm>
          <a:off x="0" y="0"/>
          <a:ext cx="0" cy="0"/>
          <a:chOff x="0" y="0"/>
          <a:chExt cx="0" cy="0"/>
        </a:xfrm>
      </p:grpSpPr>
      <p:sp>
        <p:nvSpPr>
          <p:cNvPr id="3905" name="Google Shape;3905;p21"/>
          <p:cNvSpPr txBox="1">
            <a:spLocks noGrp="1"/>
          </p:cNvSpPr>
          <p:nvPr>
            <p:ph type="title"/>
          </p:nvPr>
        </p:nvSpPr>
        <p:spPr>
          <a:xfrm>
            <a:off x="640281" y="335329"/>
            <a:ext cx="9014800" cy="1143200"/>
          </a:xfrm>
          <a:prstGeom prst="rect">
            <a:avLst/>
          </a:prstGeom>
        </p:spPr>
        <p:txBody>
          <a:bodyPr spcFirstLastPara="1" vert="horz" wrap="square" lIns="121900" tIns="121900" rIns="121900" bIns="121900" rtlCol="0" anchor="b" anchorCtr="0">
            <a:noAutofit/>
          </a:bodyPr>
          <a:lstStyle/>
          <a:p>
            <a:r>
              <a:rPr lang="en-US" altLang="zh-CN" sz="6000" dirty="0">
                <a:solidFill>
                  <a:schemeClr val="dk1"/>
                </a:solidFill>
                <a:latin typeface="Times"/>
                <a:ea typeface="Times"/>
                <a:cs typeface="Times"/>
                <a:sym typeface="Times"/>
              </a:rPr>
              <a:t/>
            </a:r>
            <a:br>
              <a:rPr lang="en-US" altLang="zh-CN" sz="6000" dirty="0">
                <a:solidFill>
                  <a:schemeClr val="dk1"/>
                </a:solidFill>
                <a:latin typeface="Times"/>
                <a:ea typeface="Times"/>
                <a:cs typeface="Times"/>
                <a:sym typeface="Times"/>
              </a:rPr>
            </a:br>
            <a:r>
              <a:rPr lang="en-US" altLang="zh-CN" sz="6000" dirty="0">
                <a:solidFill>
                  <a:srgbClr val="1987A0"/>
                </a:solidFill>
                <a:latin typeface="Times" charset="0"/>
                <a:ea typeface="Times" charset="0"/>
                <a:cs typeface="Times" charset="0"/>
                <a:sym typeface="Times"/>
              </a:rPr>
              <a:t>Activation </a:t>
            </a:r>
            <a:r>
              <a:rPr lang="en-US" altLang="zh-CN" sz="6000" dirty="0" smtClean="0">
                <a:solidFill>
                  <a:srgbClr val="1987A0"/>
                </a:solidFill>
                <a:latin typeface="Times" charset="0"/>
                <a:ea typeface="Times" charset="0"/>
                <a:cs typeface="Times" charset="0"/>
                <a:sym typeface="Times"/>
              </a:rPr>
              <a:t>Function: SELU</a:t>
            </a:r>
            <a:endParaRPr lang="en-US" altLang="zh-CN" sz="6000" dirty="0">
              <a:solidFill>
                <a:srgbClr val="1987A0"/>
              </a:solidFill>
              <a:latin typeface="Times" charset="0"/>
              <a:ea typeface="Times" charset="0"/>
              <a:cs typeface="Times" charset="0"/>
              <a:sym typeface="Times"/>
            </a:endParaRPr>
          </a:p>
        </p:txBody>
      </p:sp>
      <p:sp>
        <p:nvSpPr>
          <p:cNvPr id="3909" name="Google Shape;3909;p21"/>
          <p:cNvSpPr txBox="1">
            <a:spLocks noGrp="1"/>
          </p:cNvSpPr>
          <p:nvPr>
            <p:ph type="sldNum" idx="12"/>
          </p:nvPr>
        </p:nvSpPr>
        <p:spPr>
          <a:xfrm>
            <a:off x="122041" y="6293601"/>
            <a:ext cx="731600" cy="524800"/>
          </a:xfrm>
          <a:prstGeom prst="rect">
            <a:avLst/>
          </a:prstGeom>
        </p:spPr>
        <p:txBody>
          <a:bodyPr spcFirstLastPara="1" vert="horz" wrap="square" lIns="121900" tIns="121900" rIns="121900" bIns="121900" rtlCol="0" anchor="ctr" anchorCtr="0">
            <a:noAutofit/>
          </a:bodyPr>
          <a:lstStyle/>
          <a:p>
            <a:fld id="{00000000-1234-1234-1234-123412341234}" type="slidenum">
              <a:rPr lang="en"/>
              <a:pPr/>
              <a:t>19</a:t>
            </a:fld>
            <a:endParaRPr/>
          </a:p>
        </p:txBody>
      </p:sp>
      <p:pic>
        <p:nvPicPr>
          <p:cNvPr id="8" name="Google Shape;246;p32" descr="https://lh6.googleusercontent.com/nMa-OM9oZ0Lj_sqQqfWaGa9C_nwIJdGanOzEUY-sW1KtUvaqmToUeWmEcgJhRzbQ_MC7JOtRYp-Lqi45m0Exz9A9jDA31VoC7MTQZjkN1iQsdDp7wl_NH5sjLQNAhV0v7AKqqgW7"/>
          <p:cNvPicPr preferRelativeResize="0"/>
          <p:nvPr/>
        </p:nvPicPr>
        <p:blipFill rotWithShape="1">
          <a:blip r:embed="rId3">
            <a:alphaModFix/>
          </a:blip>
          <a:srcRect/>
          <a:stretch/>
        </p:blipFill>
        <p:spPr>
          <a:xfrm>
            <a:off x="2283252" y="1724791"/>
            <a:ext cx="7196028" cy="2016330"/>
          </a:xfrm>
          <a:prstGeom prst="rect">
            <a:avLst/>
          </a:prstGeom>
          <a:noFill/>
          <a:ln>
            <a:noFill/>
          </a:ln>
        </p:spPr>
      </p:pic>
      <p:pic>
        <p:nvPicPr>
          <p:cNvPr id="9" name="Google Shape;247;p32" descr="https://lh6.googleusercontent.com/9Grcf4LkParz69GGAoFcrRfZ34TcbNZ3W1h39H9dOQ5yhuG8XijIC_xWd-0dL3X1CYbskYv8PVNTEctDViXYKFXdxMkQ5mRrRT1oD7i0k-73XbA_FM75GkkAeC0GwwDtkJa1E98s"/>
          <p:cNvPicPr preferRelativeResize="0"/>
          <p:nvPr/>
        </p:nvPicPr>
        <p:blipFill rotWithShape="1">
          <a:blip r:embed="rId4">
            <a:alphaModFix/>
          </a:blip>
          <a:srcRect/>
          <a:stretch/>
        </p:blipFill>
        <p:spPr>
          <a:xfrm>
            <a:off x="2283252" y="4017167"/>
            <a:ext cx="7780964" cy="2533337"/>
          </a:xfrm>
          <a:prstGeom prst="rect">
            <a:avLst/>
          </a:prstGeom>
          <a:noFill/>
          <a:ln>
            <a:noFill/>
          </a:ln>
        </p:spPr>
      </p:pic>
    </p:spTree>
    <p:extLst>
      <p:ext uri="{BB962C8B-B14F-4D97-AF65-F5344CB8AC3E}">
        <p14:creationId xmlns:p14="http://schemas.microsoft.com/office/powerpoint/2010/main" val="16149974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840"/>
        <p:cNvGrpSpPr/>
        <p:nvPr/>
      </p:nvGrpSpPr>
      <p:grpSpPr>
        <a:xfrm>
          <a:off x="0" y="0"/>
          <a:ext cx="0" cy="0"/>
          <a:chOff x="0" y="0"/>
          <a:chExt cx="0" cy="0"/>
        </a:xfrm>
      </p:grpSpPr>
      <p:sp>
        <p:nvSpPr>
          <p:cNvPr id="3841" name="Google Shape;3841;p14"/>
          <p:cNvSpPr txBox="1">
            <a:spLocks noGrp="1"/>
          </p:cNvSpPr>
          <p:nvPr>
            <p:ph type="title"/>
          </p:nvPr>
        </p:nvSpPr>
        <p:spPr>
          <a:xfrm>
            <a:off x="957733" y="900108"/>
            <a:ext cx="9014800" cy="1143200"/>
          </a:xfrm>
          <a:prstGeom prst="rect">
            <a:avLst/>
          </a:prstGeom>
        </p:spPr>
        <p:txBody>
          <a:bodyPr spcFirstLastPara="1" vert="horz" wrap="square" lIns="121900" tIns="121900" rIns="121900" bIns="121900" rtlCol="0" anchor="b" anchorCtr="0">
            <a:noAutofit/>
          </a:bodyPr>
          <a:lstStyle/>
          <a:p>
            <a:r>
              <a:rPr lang="en-US" sz="5333" dirty="0">
                <a:solidFill>
                  <a:srgbClr val="1987A0"/>
                </a:solidFill>
                <a:ea typeface="Times"/>
                <a:cs typeface="Times"/>
              </a:rPr>
              <a:t>Introduction</a:t>
            </a:r>
            <a:endParaRPr sz="5333" dirty="0">
              <a:solidFill>
                <a:srgbClr val="1987A0"/>
              </a:solidFill>
              <a:ea typeface="Times"/>
              <a:cs typeface="Times"/>
            </a:endParaRPr>
          </a:p>
        </p:txBody>
      </p:sp>
      <p:sp>
        <p:nvSpPr>
          <p:cNvPr id="3843" name="Google Shape;3843;p14"/>
          <p:cNvSpPr txBox="1">
            <a:spLocks noGrp="1"/>
          </p:cNvSpPr>
          <p:nvPr>
            <p:ph type="body" idx="1"/>
          </p:nvPr>
        </p:nvSpPr>
        <p:spPr>
          <a:xfrm>
            <a:off x="957733" y="2350200"/>
            <a:ext cx="7380993" cy="2934000"/>
          </a:xfrm>
          <a:prstGeom prst="rect">
            <a:avLst/>
          </a:prstGeom>
        </p:spPr>
        <p:txBody>
          <a:bodyPr spcFirstLastPara="1" vert="horz" wrap="square" lIns="121900" tIns="121900" rIns="121900" bIns="121900" rtlCol="0" anchor="t" anchorCtr="0">
            <a:noAutofit/>
          </a:bodyPr>
          <a:lstStyle/>
          <a:p>
            <a:pPr marL="0" indent="0">
              <a:lnSpc>
                <a:spcPts val="3413"/>
              </a:lnSpc>
              <a:spcBef>
                <a:spcPts val="0"/>
              </a:spcBef>
              <a:buNone/>
            </a:pPr>
            <a:r>
              <a:rPr lang="en-US" altLang="zh-CN" dirty="0" smtClean="0">
                <a:solidFill>
                  <a:srgbClr val="043B54"/>
                </a:solidFill>
                <a:latin typeface="+mj-lt"/>
                <a:ea typeface="Times"/>
                <a:cs typeface="Times"/>
                <a:sym typeface="Times"/>
              </a:rPr>
              <a:t>In current circumstance, although most of zoos have indicators for animals, yet sometimes we found that they look different from the signs.  Our system using machine learning, keras, and TensorFlow,  can improve the accuracy to recognize the different animals for people.</a:t>
            </a:r>
            <a:endParaRPr lang="en-US" altLang="zh-CN" dirty="0">
              <a:solidFill>
                <a:srgbClr val="043B54"/>
              </a:solidFill>
              <a:latin typeface="+mj-lt"/>
              <a:ea typeface="Times"/>
              <a:cs typeface="Times"/>
              <a:sym typeface="Times"/>
            </a:endParaRPr>
          </a:p>
        </p:txBody>
      </p:sp>
      <p:sp>
        <p:nvSpPr>
          <p:cNvPr id="3845" name="Google Shape;3845;p14"/>
          <p:cNvSpPr txBox="1">
            <a:spLocks noGrp="1"/>
          </p:cNvSpPr>
          <p:nvPr>
            <p:ph type="sldNum" idx="12"/>
          </p:nvPr>
        </p:nvSpPr>
        <p:spPr>
          <a:xfrm>
            <a:off x="122041" y="6293601"/>
            <a:ext cx="731600" cy="524800"/>
          </a:xfrm>
          <a:prstGeom prst="rect">
            <a:avLst/>
          </a:prstGeom>
        </p:spPr>
        <p:txBody>
          <a:bodyPr spcFirstLastPara="1" vert="horz" wrap="square" lIns="121900" tIns="121900" rIns="121900" bIns="121900" rtlCol="0" anchor="ctr" anchorCtr="0">
            <a:noAutofit/>
          </a:bodyPr>
          <a:lstStyle/>
          <a:p>
            <a:fld id="{00000000-1234-1234-1234-123412341234}" type="slidenum">
              <a:rPr lang="en"/>
              <a:pPr/>
              <a:t>2</a:t>
            </a:fld>
            <a:endParaRPr/>
          </a:p>
        </p:txBody>
      </p:sp>
    </p:spTree>
    <p:extLst>
      <p:ext uri="{BB962C8B-B14F-4D97-AF65-F5344CB8AC3E}">
        <p14:creationId xmlns:p14="http://schemas.microsoft.com/office/powerpoint/2010/main" val="20542484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904"/>
        <p:cNvGrpSpPr/>
        <p:nvPr/>
      </p:nvGrpSpPr>
      <p:grpSpPr>
        <a:xfrm>
          <a:off x="0" y="0"/>
          <a:ext cx="0" cy="0"/>
          <a:chOff x="0" y="0"/>
          <a:chExt cx="0" cy="0"/>
        </a:xfrm>
      </p:grpSpPr>
      <p:sp>
        <p:nvSpPr>
          <p:cNvPr id="3905" name="Google Shape;3905;p21"/>
          <p:cNvSpPr txBox="1">
            <a:spLocks noGrp="1"/>
          </p:cNvSpPr>
          <p:nvPr>
            <p:ph type="title"/>
          </p:nvPr>
        </p:nvSpPr>
        <p:spPr>
          <a:xfrm>
            <a:off x="640281" y="335329"/>
            <a:ext cx="9014800" cy="1143200"/>
          </a:xfrm>
          <a:prstGeom prst="rect">
            <a:avLst/>
          </a:prstGeom>
        </p:spPr>
        <p:txBody>
          <a:bodyPr spcFirstLastPara="1" vert="horz" wrap="square" lIns="121900" tIns="121900" rIns="121900" bIns="121900" rtlCol="0" anchor="b" anchorCtr="0">
            <a:noAutofit/>
          </a:bodyPr>
          <a:lstStyle/>
          <a:p>
            <a:r>
              <a:rPr lang="en-US" altLang="zh-CN" sz="6000" dirty="0">
                <a:solidFill>
                  <a:schemeClr val="dk1"/>
                </a:solidFill>
                <a:latin typeface="Times"/>
                <a:ea typeface="Times"/>
                <a:cs typeface="Times"/>
                <a:sym typeface="Times"/>
              </a:rPr>
              <a:t/>
            </a:r>
            <a:br>
              <a:rPr lang="en-US" altLang="zh-CN" sz="6000" dirty="0">
                <a:solidFill>
                  <a:schemeClr val="dk1"/>
                </a:solidFill>
                <a:latin typeface="Times"/>
                <a:ea typeface="Times"/>
                <a:cs typeface="Times"/>
                <a:sym typeface="Times"/>
              </a:rPr>
            </a:br>
            <a:r>
              <a:rPr lang="en-US" altLang="zh-CN" sz="6000" dirty="0">
                <a:solidFill>
                  <a:srgbClr val="1987A0"/>
                </a:solidFill>
                <a:latin typeface="Times" charset="0"/>
                <a:ea typeface="Times" charset="0"/>
                <a:cs typeface="Times" charset="0"/>
                <a:sym typeface="Times"/>
              </a:rPr>
              <a:t>Activation </a:t>
            </a:r>
            <a:r>
              <a:rPr lang="en-US" altLang="zh-CN" sz="6000" dirty="0" smtClean="0">
                <a:solidFill>
                  <a:srgbClr val="1987A0"/>
                </a:solidFill>
                <a:latin typeface="Times" charset="0"/>
                <a:ea typeface="Times" charset="0"/>
                <a:cs typeface="Times" charset="0"/>
                <a:sym typeface="Times"/>
              </a:rPr>
              <a:t>Function: RELU</a:t>
            </a:r>
            <a:endParaRPr lang="en-US" altLang="zh-CN" sz="6000" dirty="0">
              <a:solidFill>
                <a:srgbClr val="1987A0"/>
              </a:solidFill>
              <a:latin typeface="Times" charset="0"/>
              <a:ea typeface="Times" charset="0"/>
              <a:cs typeface="Times" charset="0"/>
              <a:sym typeface="Times"/>
            </a:endParaRPr>
          </a:p>
        </p:txBody>
      </p:sp>
      <p:sp>
        <p:nvSpPr>
          <p:cNvPr id="3909" name="Google Shape;3909;p21"/>
          <p:cNvSpPr txBox="1">
            <a:spLocks noGrp="1"/>
          </p:cNvSpPr>
          <p:nvPr>
            <p:ph type="sldNum" idx="12"/>
          </p:nvPr>
        </p:nvSpPr>
        <p:spPr>
          <a:xfrm>
            <a:off x="122041" y="6293601"/>
            <a:ext cx="731600" cy="524800"/>
          </a:xfrm>
          <a:prstGeom prst="rect">
            <a:avLst/>
          </a:prstGeom>
        </p:spPr>
        <p:txBody>
          <a:bodyPr spcFirstLastPara="1" vert="horz" wrap="square" lIns="121900" tIns="121900" rIns="121900" bIns="121900" rtlCol="0" anchor="ctr" anchorCtr="0">
            <a:noAutofit/>
          </a:bodyPr>
          <a:lstStyle/>
          <a:p>
            <a:fld id="{00000000-1234-1234-1234-123412341234}" type="slidenum">
              <a:rPr lang="en"/>
              <a:pPr/>
              <a:t>20</a:t>
            </a:fld>
            <a:endParaRPr/>
          </a:p>
        </p:txBody>
      </p:sp>
      <p:pic>
        <p:nvPicPr>
          <p:cNvPr id="6" name="Google Shape;240;p31" descr="https://lh3.googleusercontent.com/YVmopVSrz1JdM9ywZviA1vppfewmDY5r4ULq_RDCWp6NczhbAy-2GJDZxzuaWMSX6V-Mb8cXVK4hoED4lYKOmE8httqlNJ0UCjoPsSfDSsWela3LbNASdv6vkQABBk-A1tQWhXp8"/>
          <p:cNvPicPr preferRelativeResize="0"/>
          <p:nvPr/>
        </p:nvPicPr>
        <p:blipFill rotWithShape="1">
          <a:blip r:embed="rId3">
            <a:alphaModFix/>
          </a:blip>
          <a:srcRect/>
          <a:stretch/>
        </p:blipFill>
        <p:spPr>
          <a:xfrm>
            <a:off x="2319227" y="1831116"/>
            <a:ext cx="5516381" cy="1841848"/>
          </a:xfrm>
          <a:prstGeom prst="rect">
            <a:avLst/>
          </a:prstGeom>
          <a:noFill/>
          <a:ln>
            <a:noFill/>
          </a:ln>
        </p:spPr>
      </p:pic>
      <p:pic>
        <p:nvPicPr>
          <p:cNvPr id="7" name="Google Shape;241;p31" descr="https://lh6.googleusercontent.com/YD5-_0wDiaSG8IE_QsnCNC515XZYSiH8LGirYYLfcv2QUSM8T42sPo2gBbK-fiZjiEd1bQei2tsSrM4OqJCAos29vS9qgJ7gryAawp9TghbQ8FjUn-AXSaGpBwx7J4nKJDxFWABw"/>
          <p:cNvPicPr preferRelativeResize="0"/>
          <p:nvPr/>
        </p:nvPicPr>
        <p:blipFill rotWithShape="1">
          <a:blip r:embed="rId4">
            <a:alphaModFix/>
          </a:blip>
          <a:srcRect/>
          <a:stretch/>
        </p:blipFill>
        <p:spPr>
          <a:xfrm>
            <a:off x="1674650" y="3974707"/>
            <a:ext cx="7465102" cy="2318894"/>
          </a:xfrm>
          <a:prstGeom prst="rect">
            <a:avLst/>
          </a:prstGeom>
          <a:noFill/>
          <a:ln>
            <a:noFill/>
          </a:ln>
        </p:spPr>
      </p:pic>
    </p:spTree>
    <p:extLst>
      <p:ext uri="{BB962C8B-B14F-4D97-AF65-F5344CB8AC3E}">
        <p14:creationId xmlns:p14="http://schemas.microsoft.com/office/powerpoint/2010/main" val="2548150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904"/>
        <p:cNvGrpSpPr/>
        <p:nvPr/>
      </p:nvGrpSpPr>
      <p:grpSpPr>
        <a:xfrm>
          <a:off x="0" y="0"/>
          <a:ext cx="0" cy="0"/>
          <a:chOff x="0" y="0"/>
          <a:chExt cx="0" cy="0"/>
        </a:xfrm>
      </p:grpSpPr>
      <p:sp>
        <p:nvSpPr>
          <p:cNvPr id="3905" name="Google Shape;3905;p21"/>
          <p:cNvSpPr txBox="1">
            <a:spLocks noGrp="1"/>
          </p:cNvSpPr>
          <p:nvPr>
            <p:ph type="title"/>
          </p:nvPr>
        </p:nvSpPr>
        <p:spPr>
          <a:xfrm>
            <a:off x="640281" y="335329"/>
            <a:ext cx="9014800" cy="1143200"/>
          </a:xfrm>
          <a:prstGeom prst="rect">
            <a:avLst/>
          </a:prstGeom>
        </p:spPr>
        <p:txBody>
          <a:bodyPr spcFirstLastPara="1" vert="horz" wrap="square" lIns="121900" tIns="121900" rIns="121900" bIns="121900" rtlCol="0" anchor="b" anchorCtr="0">
            <a:noAutofit/>
          </a:bodyPr>
          <a:lstStyle/>
          <a:p>
            <a:pPr lvl="0"/>
            <a:r>
              <a:rPr lang="en-US" altLang="zh-CN" sz="6000" dirty="0" smtClean="0">
                <a:solidFill>
                  <a:srgbClr val="1987A0"/>
                </a:solidFill>
                <a:latin typeface="Times" charset="0"/>
                <a:ea typeface="Times" charset="0"/>
                <a:cs typeface="Times" charset="0"/>
                <a:sym typeface="Times"/>
              </a:rPr>
              <a:t>Iteration:250</a:t>
            </a:r>
            <a:endParaRPr lang="en-US" altLang="zh-CN" sz="6000" dirty="0">
              <a:solidFill>
                <a:srgbClr val="1987A0"/>
              </a:solidFill>
              <a:latin typeface="Times" charset="0"/>
              <a:ea typeface="Times" charset="0"/>
              <a:cs typeface="Times" charset="0"/>
              <a:sym typeface="Times"/>
            </a:endParaRPr>
          </a:p>
        </p:txBody>
      </p:sp>
      <p:sp>
        <p:nvSpPr>
          <p:cNvPr id="3909" name="Google Shape;3909;p21"/>
          <p:cNvSpPr txBox="1">
            <a:spLocks noGrp="1"/>
          </p:cNvSpPr>
          <p:nvPr>
            <p:ph type="sldNum" idx="12"/>
          </p:nvPr>
        </p:nvSpPr>
        <p:spPr>
          <a:xfrm>
            <a:off x="122041" y="6293601"/>
            <a:ext cx="731600" cy="524800"/>
          </a:xfrm>
          <a:prstGeom prst="rect">
            <a:avLst/>
          </a:prstGeom>
        </p:spPr>
        <p:txBody>
          <a:bodyPr spcFirstLastPara="1" vert="horz" wrap="square" lIns="121900" tIns="121900" rIns="121900" bIns="121900" rtlCol="0" anchor="ctr" anchorCtr="0">
            <a:noAutofit/>
          </a:bodyPr>
          <a:lstStyle/>
          <a:p>
            <a:fld id="{00000000-1234-1234-1234-123412341234}" type="slidenum">
              <a:rPr lang="en"/>
              <a:pPr/>
              <a:t>21</a:t>
            </a:fld>
            <a:endParaRPr/>
          </a:p>
        </p:txBody>
      </p:sp>
      <p:pic>
        <p:nvPicPr>
          <p:cNvPr id="8" name="Google Shape;254;p33" descr="https://lh6.googleusercontent.com/X3PseQrJu6VFvQo8fpRmDlJ8BcpWyxPu0SZcTqeFmtRgV_fy9WH1vmuNRw9Iay4xMmuMppUWpHbrl_RcWrxMB7QwqC8Ob5LcJRRSiwgRS9MoZSXAxJOMrZoguHwmUT-jy0FhM0YB"/>
          <p:cNvPicPr preferRelativeResize="0"/>
          <p:nvPr/>
        </p:nvPicPr>
        <p:blipFill rotWithShape="1">
          <a:blip r:embed="rId3">
            <a:alphaModFix/>
          </a:blip>
          <a:srcRect/>
          <a:stretch/>
        </p:blipFill>
        <p:spPr>
          <a:xfrm>
            <a:off x="2113531" y="1604197"/>
            <a:ext cx="5861154" cy="2061065"/>
          </a:xfrm>
          <a:prstGeom prst="rect">
            <a:avLst/>
          </a:prstGeom>
          <a:noFill/>
          <a:ln>
            <a:noFill/>
          </a:ln>
        </p:spPr>
      </p:pic>
      <p:pic>
        <p:nvPicPr>
          <p:cNvPr id="9" name="Google Shape;255;p33" descr="https://lh3.googleusercontent.com/mgUxKZEzWDp9ogHh4E_aF6fCEGBDvkA3BNUu9SIYRxrtHcIW8Cg5W9Lj7n_fM0-wa4LB-rzfvtZLShcCG3p8FIDvoFkBRdvlKu-u3_kA_ITAwDVEiEqMZHcWWJsj56ZXGfkv7HSz"/>
          <p:cNvPicPr preferRelativeResize="0"/>
          <p:nvPr/>
        </p:nvPicPr>
        <p:blipFill rotWithShape="1">
          <a:blip r:embed="rId4">
            <a:alphaModFix/>
          </a:blip>
          <a:srcRect/>
          <a:stretch/>
        </p:blipFill>
        <p:spPr>
          <a:xfrm>
            <a:off x="2113530" y="4032603"/>
            <a:ext cx="7541551" cy="1753849"/>
          </a:xfrm>
          <a:prstGeom prst="rect">
            <a:avLst/>
          </a:prstGeom>
          <a:noFill/>
          <a:ln>
            <a:noFill/>
          </a:ln>
        </p:spPr>
      </p:pic>
    </p:spTree>
    <p:extLst>
      <p:ext uri="{BB962C8B-B14F-4D97-AF65-F5344CB8AC3E}">
        <p14:creationId xmlns:p14="http://schemas.microsoft.com/office/powerpoint/2010/main" val="12600588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904"/>
        <p:cNvGrpSpPr/>
        <p:nvPr/>
      </p:nvGrpSpPr>
      <p:grpSpPr>
        <a:xfrm>
          <a:off x="0" y="0"/>
          <a:ext cx="0" cy="0"/>
          <a:chOff x="0" y="0"/>
          <a:chExt cx="0" cy="0"/>
        </a:xfrm>
      </p:grpSpPr>
      <p:sp>
        <p:nvSpPr>
          <p:cNvPr id="3905" name="Google Shape;3905;p21"/>
          <p:cNvSpPr txBox="1">
            <a:spLocks noGrp="1"/>
          </p:cNvSpPr>
          <p:nvPr>
            <p:ph type="title"/>
          </p:nvPr>
        </p:nvSpPr>
        <p:spPr>
          <a:xfrm>
            <a:off x="640281" y="335329"/>
            <a:ext cx="9014800" cy="1143200"/>
          </a:xfrm>
          <a:prstGeom prst="rect">
            <a:avLst/>
          </a:prstGeom>
        </p:spPr>
        <p:txBody>
          <a:bodyPr spcFirstLastPara="1" vert="horz" wrap="square" lIns="121900" tIns="121900" rIns="121900" bIns="121900" rtlCol="0" anchor="b" anchorCtr="0">
            <a:noAutofit/>
          </a:bodyPr>
          <a:lstStyle/>
          <a:p>
            <a:pPr lvl="0"/>
            <a:r>
              <a:rPr lang="en-US" altLang="zh-CN" sz="6000" dirty="0" smtClean="0">
                <a:solidFill>
                  <a:srgbClr val="1987A0"/>
                </a:solidFill>
                <a:latin typeface="Times" charset="0"/>
                <a:ea typeface="Times" charset="0"/>
                <a:cs typeface="Times" charset="0"/>
                <a:sym typeface="Times"/>
              </a:rPr>
              <a:t>Iteration:1250</a:t>
            </a:r>
            <a:endParaRPr lang="en-US" altLang="zh-CN" sz="6000" dirty="0">
              <a:solidFill>
                <a:srgbClr val="1987A0"/>
              </a:solidFill>
              <a:latin typeface="Times" charset="0"/>
              <a:ea typeface="Times" charset="0"/>
              <a:cs typeface="Times" charset="0"/>
              <a:sym typeface="Times"/>
            </a:endParaRPr>
          </a:p>
        </p:txBody>
      </p:sp>
      <p:sp>
        <p:nvSpPr>
          <p:cNvPr id="3909" name="Google Shape;3909;p21"/>
          <p:cNvSpPr txBox="1">
            <a:spLocks noGrp="1"/>
          </p:cNvSpPr>
          <p:nvPr>
            <p:ph type="sldNum" idx="12"/>
          </p:nvPr>
        </p:nvSpPr>
        <p:spPr>
          <a:xfrm>
            <a:off x="122041" y="6293601"/>
            <a:ext cx="731600" cy="524800"/>
          </a:xfrm>
          <a:prstGeom prst="rect">
            <a:avLst/>
          </a:prstGeom>
        </p:spPr>
        <p:txBody>
          <a:bodyPr spcFirstLastPara="1" vert="horz" wrap="square" lIns="121900" tIns="121900" rIns="121900" bIns="121900" rtlCol="0" anchor="ctr" anchorCtr="0">
            <a:noAutofit/>
          </a:bodyPr>
          <a:lstStyle/>
          <a:p>
            <a:fld id="{00000000-1234-1234-1234-123412341234}" type="slidenum">
              <a:rPr lang="en"/>
              <a:pPr/>
              <a:t>22</a:t>
            </a:fld>
            <a:endParaRPr/>
          </a:p>
        </p:txBody>
      </p:sp>
      <p:pic>
        <p:nvPicPr>
          <p:cNvPr id="6" name="Google Shape;261;p34" descr="https://lh6.googleusercontent.com/yUfytHlJYyZW1UF823iV8shipadd4LsIlrIO_RsXQbRgyCtoxRWWMvEO6WSUmUF2YLSTDn-_vBvpowCv2hjKg-txKTVgMMGG6wf9Gm-vGIDZ-lHvPHaPVxWTZl0pe7U1Iv-W8cDA"/>
          <p:cNvPicPr preferRelativeResize="0"/>
          <p:nvPr/>
        </p:nvPicPr>
        <p:blipFill rotWithShape="1">
          <a:blip r:embed="rId3">
            <a:alphaModFix/>
          </a:blip>
          <a:srcRect/>
          <a:stretch/>
        </p:blipFill>
        <p:spPr>
          <a:xfrm>
            <a:off x="2728210" y="2083633"/>
            <a:ext cx="5257800" cy="1524000"/>
          </a:xfrm>
          <a:prstGeom prst="rect">
            <a:avLst/>
          </a:prstGeom>
          <a:noFill/>
          <a:ln>
            <a:noFill/>
          </a:ln>
        </p:spPr>
      </p:pic>
      <p:pic>
        <p:nvPicPr>
          <p:cNvPr id="7" name="Google Shape;262;p34" descr="https://lh4.googleusercontent.com/-tGcWSSJPeKlYgYbDfDu2tS79BkSUdi7GwdqkBzXN8DcAMVNc5olc2sIyWcEMlZZk00-Zfkh-E4wBqdyz41a_8hRsE9S4GdvOlP_t2F0wvc7jrIEL78isV2wLhEfWpiV78GZeqDR"/>
          <p:cNvPicPr preferRelativeResize="0"/>
          <p:nvPr/>
        </p:nvPicPr>
        <p:blipFill rotWithShape="1">
          <a:blip r:embed="rId4">
            <a:alphaModFix/>
          </a:blip>
          <a:srcRect/>
          <a:stretch/>
        </p:blipFill>
        <p:spPr>
          <a:xfrm>
            <a:off x="2728210" y="4182257"/>
            <a:ext cx="6120106" cy="1901096"/>
          </a:xfrm>
          <a:prstGeom prst="rect">
            <a:avLst/>
          </a:prstGeom>
          <a:noFill/>
          <a:ln>
            <a:noFill/>
          </a:ln>
        </p:spPr>
      </p:pic>
    </p:spTree>
    <p:extLst>
      <p:ext uri="{BB962C8B-B14F-4D97-AF65-F5344CB8AC3E}">
        <p14:creationId xmlns:p14="http://schemas.microsoft.com/office/powerpoint/2010/main" val="10869217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927"/>
        <p:cNvGrpSpPr/>
        <p:nvPr/>
      </p:nvGrpSpPr>
      <p:grpSpPr>
        <a:xfrm>
          <a:off x="0" y="0"/>
          <a:ext cx="0" cy="0"/>
          <a:chOff x="0" y="0"/>
          <a:chExt cx="0" cy="0"/>
        </a:xfrm>
      </p:grpSpPr>
      <p:sp>
        <p:nvSpPr>
          <p:cNvPr id="3929" name="Google Shape;3929;p24"/>
          <p:cNvSpPr/>
          <p:nvPr/>
        </p:nvSpPr>
        <p:spPr>
          <a:xfrm>
            <a:off x="3542752" y="2716167"/>
            <a:ext cx="2844000" cy="2844000"/>
          </a:xfrm>
          <a:prstGeom prst="ellipse">
            <a:avLst/>
          </a:prstGeom>
          <a:noFill/>
          <a:ln w="76200" cap="flat" cmpd="sng">
            <a:solidFill>
              <a:srgbClr val="80BFB7"/>
            </a:solidFill>
            <a:prstDash val="solid"/>
            <a:round/>
            <a:headEnd type="none" w="sm" len="sm"/>
            <a:tailEnd type="none" w="sm" len="sm"/>
          </a:ln>
        </p:spPr>
        <p:txBody>
          <a:bodyPr spcFirstLastPara="1" wrap="square" lIns="121900" tIns="121900" rIns="121900" bIns="121900" anchor="ctr" anchorCtr="0">
            <a:noAutofit/>
          </a:bodyPr>
          <a:lstStyle/>
          <a:p>
            <a:pPr algn="ctr"/>
            <a:endParaRPr sz="2400" dirty="0">
              <a:solidFill>
                <a:srgbClr val="003B55"/>
              </a:solidFill>
              <a:latin typeface="Titillium Web Light"/>
              <a:ea typeface="Titillium Web Light"/>
              <a:cs typeface="Titillium Web Light"/>
              <a:sym typeface="Titillium Web Light"/>
            </a:endParaRPr>
          </a:p>
        </p:txBody>
      </p:sp>
      <p:sp>
        <p:nvSpPr>
          <p:cNvPr id="3930" name="Google Shape;3930;p24"/>
          <p:cNvSpPr/>
          <p:nvPr/>
        </p:nvSpPr>
        <p:spPr>
          <a:xfrm>
            <a:off x="1113252" y="2716167"/>
            <a:ext cx="2844000" cy="2844000"/>
          </a:xfrm>
          <a:prstGeom prst="ellipse">
            <a:avLst/>
          </a:prstGeom>
          <a:noFill/>
          <a:ln w="76200" cap="flat" cmpd="sng">
            <a:solidFill>
              <a:srgbClr val="D3EBD5"/>
            </a:solidFill>
            <a:prstDash val="solid"/>
            <a:round/>
            <a:headEnd type="none" w="sm" len="sm"/>
            <a:tailEnd type="none" w="sm" len="sm"/>
          </a:ln>
        </p:spPr>
        <p:txBody>
          <a:bodyPr spcFirstLastPara="1" wrap="square" lIns="121900" tIns="121900" rIns="121900" bIns="121900" anchor="ctr" anchorCtr="0">
            <a:noAutofit/>
          </a:bodyPr>
          <a:lstStyle/>
          <a:p>
            <a:pPr algn="ctr"/>
            <a:endParaRPr sz="2400" dirty="0">
              <a:solidFill>
                <a:srgbClr val="003B55"/>
              </a:solidFill>
              <a:latin typeface="Titillium Web Light"/>
              <a:ea typeface="Titillium Web Light"/>
              <a:cs typeface="Titillium Web Light"/>
              <a:sym typeface="Titillium Web Light"/>
            </a:endParaRPr>
          </a:p>
        </p:txBody>
      </p:sp>
      <p:sp>
        <p:nvSpPr>
          <p:cNvPr id="3931" name="Google Shape;3931;p24"/>
          <p:cNvSpPr/>
          <p:nvPr/>
        </p:nvSpPr>
        <p:spPr>
          <a:xfrm>
            <a:off x="5972252" y="2716167"/>
            <a:ext cx="2844000" cy="2844000"/>
          </a:xfrm>
          <a:prstGeom prst="ellipse">
            <a:avLst/>
          </a:prstGeom>
          <a:noFill/>
          <a:ln w="76200" cap="flat" cmpd="sng">
            <a:solidFill>
              <a:srgbClr val="0B87A1"/>
            </a:solidFill>
            <a:prstDash val="solid"/>
            <a:round/>
            <a:headEnd type="none" w="sm" len="sm"/>
            <a:tailEnd type="none" w="sm" len="sm"/>
          </a:ln>
        </p:spPr>
        <p:txBody>
          <a:bodyPr spcFirstLastPara="1" wrap="square" lIns="121900" tIns="121900" rIns="121900" bIns="121900" anchor="ctr" anchorCtr="0">
            <a:noAutofit/>
          </a:bodyPr>
          <a:lstStyle/>
          <a:p>
            <a:pPr algn="ctr"/>
            <a:endParaRPr sz="2400" dirty="0">
              <a:solidFill>
                <a:srgbClr val="003B55"/>
              </a:solidFill>
              <a:latin typeface="Titillium Web Light"/>
              <a:ea typeface="Titillium Web Light"/>
              <a:cs typeface="Titillium Web Light"/>
              <a:sym typeface="Titillium Web Light"/>
            </a:endParaRPr>
          </a:p>
        </p:txBody>
      </p:sp>
      <p:sp>
        <p:nvSpPr>
          <p:cNvPr id="3932" name="Google Shape;3932;p24"/>
          <p:cNvSpPr txBox="1">
            <a:spLocks noGrp="1"/>
          </p:cNvSpPr>
          <p:nvPr>
            <p:ph type="sldNum" idx="12"/>
          </p:nvPr>
        </p:nvSpPr>
        <p:spPr>
          <a:xfrm>
            <a:off x="122041" y="6293601"/>
            <a:ext cx="731600" cy="524800"/>
          </a:xfrm>
          <a:prstGeom prst="rect">
            <a:avLst/>
          </a:prstGeom>
        </p:spPr>
        <p:txBody>
          <a:bodyPr spcFirstLastPara="1" vert="horz" wrap="square" lIns="121900" tIns="121900" rIns="121900" bIns="121900" rtlCol="0" anchor="ctr" anchorCtr="0">
            <a:noAutofit/>
          </a:bodyPr>
          <a:lstStyle/>
          <a:p>
            <a:fld id="{00000000-1234-1234-1234-123412341234}" type="slidenum">
              <a:rPr lang="en"/>
              <a:pPr/>
              <a:t>23</a:t>
            </a:fld>
            <a:endParaRPr/>
          </a:p>
        </p:txBody>
      </p:sp>
      <p:sp>
        <p:nvSpPr>
          <p:cNvPr id="7" name="Google Shape;3931;p24"/>
          <p:cNvSpPr/>
          <p:nvPr/>
        </p:nvSpPr>
        <p:spPr>
          <a:xfrm>
            <a:off x="8401752" y="2716167"/>
            <a:ext cx="2844000" cy="2844000"/>
          </a:xfrm>
          <a:prstGeom prst="ellipse">
            <a:avLst/>
          </a:prstGeom>
          <a:noFill/>
          <a:ln w="76200" cap="flat" cmpd="sng">
            <a:solidFill>
              <a:schemeClr val="tx1"/>
            </a:solidFill>
            <a:prstDash val="solid"/>
            <a:round/>
            <a:headEnd type="none" w="sm" len="sm"/>
            <a:tailEnd type="none" w="sm" len="sm"/>
          </a:ln>
        </p:spPr>
        <p:txBody>
          <a:bodyPr spcFirstLastPara="1" wrap="square" lIns="121900" tIns="121900" rIns="121900" bIns="121900" anchor="ctr" anchorCtr="0">
            <a:noAutofit/>
          </a:bodyPr>
          <a:lstStyle/>
          <a:p>
            <a:pPr algn="ctr"/>
            <a:endParaRPr sz="2400" dirty="0">
              <a:latin typeface="Titillium Web Light"/>
              <a:ea typeface="Titillium Web Light"/>
              <a:cs typeface="Titillium Web Light"/>
              <a:sym typeface="Titillium Web Light"/>
            </a:endParaRPr>
          </a:p>
        </p:txBody>
      </p:sp>
      <p:sp>
        <p:nvSpPr>
          <p:cNvPr id="8" name="Google Shape;267;p35"/>
          <p:cNvSpPr txBox="1"/>
          <p:nvPr/>
        </p:nvSpPr>
        <p:spPr>
          <a:xfrm>
            <a:off x="905577" y="649277"/>
            <a:ext cx="5066675" cy="1015663"/>
          </a:xfrm>
          <a:prstGeom prst="rect">
            <a:avLst/>
          </a:prstGeom>
          <a:noFill/>
          <a:ln>
            <a:noFill/>
          </a:ln>
        </p:spPr>
        <p:txBody>
          <a:bodyPr spcFirstLastPara="1" wrap="square" lIns="91425" tIns="45700" rIns="91425" bIns="45700" anchor="t" anchorCtr="0">
            <a:noAutofit/>
          </a:bodyPr>
          <a:lstStyle/>
          <a:p>
            <a:pPr marL="0" marR="0" indent="0">
              <a:lnSpc>
                <a:spcPct val="90000"/>
              </a:lnSpc>
              <a:buSzPts val="3600"/>
            </a:pPr>
            <a:r>
              <a:rPr lang="en-US" sz="6000" dirty="0">
                <a:solidFill>
                  <a:srgbClr val="1987A0"/>
                </a:solidFill>
                <a:latin typeface="Times" charset="0"/>
                <a:ea typeface="Times" charset="0"/>
                <a:cs typeface="Times" charset="0"/>
                <a:sym typeface="Times"/>
              </a:rPr>
              <a:t>Conclusion</a:t>
            </a:r>
            <a:endParaRPr sz="6000" dirty="0">
              <a:solidFill>
                <a:srgbClr val="1987A0"/>
              </a:solidFill>
              <a:latin typeface="Times" charset="0"/>
              <a:ea typeface="Times" charset="0"/>
              <a:cs typeface="Times" charset="0"/>
            </a:endParaRPr>
          </a:p>
        </p:txBody>
      </p:sp>
      <p:sp>
        <p:nvSpPr>
          <p:cNvPr id="2" name="矩形 1"/>
          <p:cNvSpPr/>
          <p:nvPr/>
        </p:nvSpPr>
        <p:spPr>
          <a:xfrm>
            <a:off x="1585918" y="3230226"/>
            <a:ext cx="1750294" cy="1815882"/>
          </a:xfrm>
          <a:prstGeom prst="rect">
            <a:avLst/>
          </a:prstGeom>
        </p:spPr>
        <p:txBody>
          <a:bodyPr wrap="square">
            <a:spAutoFit/>
          </a:bodyPr>
          <a:lstStyle/>
          <a:p>
            <a:pPr lvl="0"/>
            <a:r>
              <a:rPr lang="en-US" altLang="zh-CN" sz="2800" dirty="0" smtClean="0">
                <a:latin typeface="Times"/>
                <a:ea typeface="Times"/>
                <a:cs typeface="Times"/>
                <a:sym typeface="Times"/>
              </a:rPr>
              <a:t>Cost Function:</a:t>
            </a:r>
          </a:p>
          <a:p>
            <a:pPr lvl="0"/>
            <a:r>
              <a:rPr lang="en-US" altLang="zh-CN" sz="2800" dirty="0" smtClean="0">
                <a:latin typeface="Times"/>
                <a:ea typeface="Times"/>
                <a:cs typeface="Times"/>
                <a:sym typeface="Times"/>
              </a:rPr>
              <a:t>Cross</a:t>
            </a:r>
            <a:r>
              <a:rPr lang="en-US" altLang="zh-CN" sz="2800" dirty="0" smtClean="0">
                <a:solidFill>
                  <a:srgbClr val="FF0000"/>
                </a:solidFill>
                <a:latin typeface="Times"/>
                <a:ea typeface="Times"/>
                <a:cs typeface="Times"/>
                <a:sym typeface="Times"/>
              </a:rPr>
              <a:t> </a:t>
            </a:r>
            <a:r>
              <a:rPr lang="en-US" altLang="zh-CN" sz="2800" dirty="0" smtClean="0">
                <a:latin typeface="Times"/>
                <a:ea typeface="Times"/>
                <a:cs typeface="Times"/>
                <a:sym typeface="Times"/>
              </a:rPr>
              <a:t>Entropy</a:t>
            </a:r>
            <a:endParaRPr lang="en-US" altLang="zh-CN" sz="2800" dirty="0">
              <a:latin typeface="Times"/>
              <a:ea typeface="Times"/>
              <a:cs typeface="Times"/>
              <a:sym typeface="Times"/>
            </a:endParaRPr>
          </a:p>
        </p:txBody>
      </p:sp>
      <p:sp>
        <p:nvSpPr>
          <p:cNvPr id="3" name="矩形 2"/>
          <p:cNvSpPr/>
          <p:nvPr/>
        </p:nvSpPr>
        <p:spPr>
          <a:xfrm>
            <a:off x="4132647" y="3293916"/>
            <a:ext cx="1787669" cy="1384995"/>
          </a:xfrm>
          <a:prstGeom prst="rect">
            <a:avLst/>
          </a:prstGeom>
        </p:spPr>
        <p:txBody>
          <a:bodyPr wrap="none">
            <a:spAutoFit/>
          </a:bodyPr>
          <a:lstStyle/>
          <a:p>
            <a:pPr lvl="0"/>
            <a:r>
              <a:rPr lang="en-US" altLang="zh-CN" sz="2800" dirty="0" smtClean="0">
                <a:latin typeface="Times" charset="0"/>
                <a:ea typeface="Times" charset="0"/>
                <a:cs typeface="Times" charset="0"/>
              </a:rPr>
              <a:t>Activation </a:t>
            </a:r>
          </a:p>
          <a:p>
            <a:pPr lvl="0"/>
            <a:r>
              <a:rPr lang="en-US" altLang="zh-CN" sz="2800" dirty="0" smtClean="0">
                <a:latin typeface="Times" charset="0"/>
                <a:ea typeface="Times" charset="0"/>
                <a:cs typeface="Times" charset="0"/>
              </a:rPr>
              <a:t>function: </a:t>
            </a:r>
          </a:p>
          <a:p>
            <a:pPr lvl="0"/>
            <a:r>
              <a:rPr lang="en-US" altLang="zh-CN" sz="2800" dirty="0" smtClean="0">
                <a:latin typeface="Times" charset="0"/>
                <a:ea typeface="Times" charset="0"/>
                <a:cs typeface="Times" charset="0"/>
              </a:rPr>
              <a:t>Selu</a:t>
            </a:r>
            <a:endParaRPr lang="en-US" altLang="zh-CN" sz="2800" dirty="0">
              <a:latin typeface="Times" charset="0"/>
              <a:ea typeface="Times" charset="0"/>
              <a:cs typeface="Times" charset="0"/>
            </a:endParaRPr>
          </a:p>
        </p:txBody>
      </p:sp>
      <p:sp>
        <p:nvSpPr>
          <p:cNvPr id="4" name="矩形 3"/>
          <p:cNvSpPr/>
          <p:nvPr/>
        </p:nvSpPr>
        <p:spPr>
          <a:xfrm>
            <a:off x="6593292" y="3293916"/>
            <a:ext cx="1776448" cy="1384995"/>
          </a:xfrm>
          <a:prstGeom prst="rect">
            <a:avLst/>
          </a:prstGeom>
        </p:spPr>
        <p:txBody>
          <a:bodyPr wrap="none">
            <a:spAutoFit/>
          </a:bodyPr>
          <a:lstStyle/>
          <a:p>
            <a:r>
              <a:rPr lang="en-US" altLang="zh-CN" sz="2800" dirty="0">
                <a:solidFill>
                  <a:schemeClr val="dk1"/>
                </a:solidFill>
                <a:latin typeface="Times" charset="0"/>
                <a:ea typeface="Times" charset="0"/>
                <a:cs typeface="Times" charset="0"/>
              </a:rPr>
              <a:t>Gradient </a:t>
            </a:r>
            <a:endParaRPr lang="en-US" altLang="zh-CN" sz="2800" dirty="0" smtClean="0">
              <a:solidFill>
                <a:schemeClr val="dk1"/>
              </a:solidFill>
              <a:latin typeface="Times" charset="0"/>
              <a:ea typeface="Times" charset="0"/>
              <a:cs typeface="Times" charset="0"/>
            </a:endParaRPr>
          </a:p>
          <a:p>
            <a:r>
              <a:rPr lang="en-US" altLang="zh-CN" sz="2800" dirty="0" smtClean="0">
                <a:solidFill>
                  <a:schemeClr val="dk1"/>
                </a:solidFill>
                <a:latin typeface="Times" charset="0"/>
                <a:ea typeface="Times" charset="0"/>
                <a:cs typeface="Times" charset="0"/>
              </a:rPr>
              <a:t>estimation:</a:t>
            </a:r>
          </a:p>
          <a:p>
            <a:r>
              <a:rPr lang="en-US" altLang="zh-CN" sz="2800" dirty="0" smtClean="0">
                <a:solidFill>
                  <a:schemeClr val="dk1"/>
                </a:solidFill>
                <a:latin typeface="Times" charset="0"/>
                <a:ea typeface="Times" charset="0"/>
                <a:cs typeface="Times" charset="0"/>
              </a:rPr>
              <a:t> </a:t>
            </a:r>
            <a:r>
              <a:rPr lang="en-US" altLang="zh-CN" sz="2800" dirty="0">
                <a:solidFill>
                  <a:schemeClr val="dk1"/>
                </a:solidFill>
                <a:latin typeface="Times" charset="0"/>
                <a:ea typeface="Times" charset="0"/>
                <a:cs typeface="Times" charset="0"/>
              </a:rPr>
              <a:t>ADAM</a:t>
            </a:r>
            <a:endParaRPr lang="zh-CN" altLang="en-US" sz="2800" dirty="0">
              <a:latin typeface="Times" charset="0"/>
              <a:ea typeface="Times" charset="0"/>
              <a:cs typeface="Times" charset="0"/>
            </a:endParaRPr>
          </a:p>
        </p:txBody>
      </p:sp>
      <p:sp>
        <p:nvSpPr>
          <p:cNvPr id="5" name="文本框 4"/>
          <p:cNvSpPr txBox="1"/>
          <p:nvPr/>
        </p:nvSpPr>
        <p:spPr>
          <a:xfrm>
            <a:off x="9144000" y="3311232"/>
            <a:ext cx="1687252" cy="1077218"/>
          </a:xfrm>
          <a:prstGeom prst="rect">
            <a:avLst/>
          </a:prstGeom>
          <a:noFill/>
        </p:spPr>
        <p:txBody>
          <a:bodyPr wrap="square" rtlCol="0">
            <a:spAutoFit/>
          </a:bodyPr>
          <a:lstStyle/>
          <a:p>
            <a:r>
              <a:rPr kumimoji="1" lang="en-US" altLang="zh-CN" sz="3200" dirty="0" smtClean="0">
                <a:latin typeface="Times" charset="0"/>
                <a:ea typeface="Times" charset="0"/>
                <a:cs typeface="Times" charset="0"/>
              </a:rPr>
              <a:t>Iteration:</a:t>
            </a:r>
          </a:p>
          <a:p>
            <a:r>
              <a:rPr kumimoji="1" lang="en-US" altLang="zh-CN" sz="3200" dirty="0" smtClean="0">
                <a:latin typeface="Times" charset="0"/>
                <a:ea typeface="Times" charset="0"/>
                <a:cs typeface="Times" charset="0"/>
              </a:rPr>
              <a:t>1250</a:t>
            </a:r>
            <a:endParaRPr kumimoji="1" lang="zh-CN" altLang="en-US" sz="3200" dirty="0">
              <a:latin typeface="Times" charset="0"/>
              <a:ea typeface="Times" charset="0"/>
              <a:cs typeface="Times" charset="0"/>
            </a:endParaRPr>
          </a:p>
        </p:txBody>
      </p:sp>
    </p:spTree>
    <p:extLst>
      <p:ext uri="{BB962C8B-B14F-4D97-AF65-F5344CB8AC3E}">
        <p14:creationId xmlns:p14="http://schemas.microsoft.com/office/powerpoint/2010/main" val="7917110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921"/>
        <p:cNvGrpSpPr/>
        <p:nvPr/>
      </p:nvGrpSpPr>
      <p:grpSpPr>
        <a:xfrm>
          <a:off x="0" y="0"/>
          <a:ext cx="0" cy="0"/>
          <a:chOff x="0" y="0"/>
          <a:chExt cx="0" cy="0"/>
        </a:xfrm>
      </p:grpSpPr>
      <p:sp>
        <p:nvSpPr>
          <p:cNvPr id="3922" name="Google Shape;3922;p23"/>
          <p:cNvSpPr txBox="1">
            <a:spLocks noGrp="1"/>
          </p:cNvSpPr>
          <p:nvPr>
            <p:ph type="title" idx="4294967295"/>
          </p:nvPr>
        </p:nvSpPr>
        <p:spPr>
          <a:xfrm>
            <a:off x="122041" y="124007"/>
            <a:ext cx="6338800" cy="1840000"/>
          </a:xfrm>
          <a:prstGeom prst="rect">
            <a:avLst/>
          </a:prstGeom>
        </p:spPr>
        <p:txBody>
          <a:bodyPr spcFirstLastPara="1" vert="horz" wrap="square" lIns="121900" tIns="121900" rIns="121900" bIns="121900" rtlCol="0" anchor="t" anchorCtr="0">
            <a:noAutofit/>
          </a:bodyPr>
          <a:lstStyle/>
          <a:p>
            <a:pPr algn="ctr">
              <a:spcBef>
                <a:spcPts val="0"/>
              </a:spcBef>
            </a:pPr>
            <a:r>
              <a:rPr lang="en-US" sz="6000" dirty="0" smtClean="0">
                <a:solidFill>
                  <a:srgbClr val="FFFFFF"/>
                </a:solidFill>
                <a:highlight>
                  <a:srgbClr val="0B87A1"/>
                </a:highlight>
                <a:latin typeface="Times" charset="0"/>
                <a:ea typeface="Times" charset="0"/>
                <a:cs typeface="Times" charset="0"/>
                <a:sym typeface="Titillium Web Light"/>
              </a:rPr>
              <a:t>Result</a:t>
            </a:r>
            <a:endParaRPr sz="6000" dirty="0">
              <a:solidFill>
                <a:srgbClr val="FFFFFF"/>
              </a:solidFill>
              <a:highlight>
                <a:srgbClr val="0B87A1"/>
              </a:highlight>
              <a:latin typeface="Times" charset="0"/>
              <a:ea typeface="Times" charset="0"/>
              <a:cs typeface="Times" charset="0"/>
              <a:sym typeface="Titillium Web Light"/>
            </a:endParaRPr>
          </a:p>
        </p:txBody>
      </p:sp>
      <p:sp>
        <p:nvSpPr>
          <p:cNvPr id="3923" name="Google Shape;3923;p23"/>
          <p:cNvSpPr txBox="1">
            <a:spLocks noGrp="1"/>
          </p:cNvSpPr>
          <p:nvPr>
            <p:ph type="sldNum" idx="12"/>
          </p:nvPr>
        </p:nvSpPr>
        <p:spPr>
          <a:xfrm>
            <a:off x="122041" y="6293601"/>
            <a:ext cx="731600" cy="524800"/>
          </a:xfrm>
          <a:prstGeom prst="rect">
            <a:avLst/>
          </a:prstGeom>
        </p:spPr>
        <p:txBody>
          <a:bodyPr spcFirstLastPara="1" vert="horz" wrap="square" lIns="121900" tIns="121900" rIns="121900" bIns="121900" rtlCol="0" anchor="ctr" anchorCtr="0">
            <a:noAutofit/>
          </a:bodyPr>
          <a:lstStyle/>
          <a:p>
            <a:fld id="{00000000-1234-1234-1234-123412341234}" type="slidenum">
              <a:rPr lang="en"/>
              <a:pPr/>
              <a:t>24</a:t>
            </a:fld>
            <a:endParaRPr/>
          </a:p>
        </p:txBody>
      </p:sp>
      <p:pic>
        <p:nvPicPr>
          <p:cNvPr id="4" name="Google Shape;287;p36"/>
          <p:cNvPicPr preferRelativeResize="0"/>
          <p:nvPr/>
        </p:nvPicPr>
        <p:blipFill>
          <a:blip r:embed="rId3">
            <a:alphaModFix/>
          </a:blip>
          <a:stretch>
            <a:fillRect/>
          </a:stretch>
        </p:blipFill>
        <p:spPr>
          <a:xfrm>
            <a:off x="5913124" y="1003820"/>
            <a:ext cx="3714105" cy="3124984"/>
          </a:xfrm>
          <a:prstGeom prst="rect">
            <a:avLst/>
          </a:prstGeom>
          <a:noFill/>
          <a:ln>
            <a:noFill/>
          </a:ln>
        </p:spPr>
      </p:pic>
      <p:sp>
        <p:nvSpPr>
          <p:cNvPr id="5" name="Google Shape;288;p36"/>
          <p:cNvSpPr txBox="1"/>
          <p:nvPr/>
        </p:nvSpPr>
        <p:spPr>
          <a:xfrm>
            <a:off x="1934725" y="1478280"/>
            <a:ext cx="4435595" cy="2828565"/>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US" sz="1800" dirty="0">
                <a:solidFill>
                  <a:schemeClr val="bg1"/>
                </a:solidFill>
              </a:rPr>
              <a:t>We have reach to 50% accuracy with following hyper-parameter:</a:t>
            </a:r>
            <a:endParaRPr sz="1800" dirty="0">
              <a:solidFill>
                <a:schemeClr val="bg1"/>
              </a:solidFill>
            </a:endParaRPr>
          </a:p>
          <a:p>
            <a:pPr marL="0" lvl="0" indent="0">
              <a:spcBef>
                <a:spcPts val="0"/>
              </a:spcBef>
              <a:spcAft>
                <a:spcPts val="0"/>
              </a:spcAft>
              <a:buNone/>
            </a:pPr>
            <a:endParaRPr sz="1800" dirty="0">
              <a:solidFill>
                <a:schemeClr val="bg1"/>
              </a:solidFill>
            </a:endParaRPr>
          </a:p>
          <a:p>
            <a:pPr marL="0" lvl="0" indent="0">
              <a:spcBef>
                <a:spcPts val="0"/>
              </a:spcBef>
              <a:spcAft>
                <a:spcPts val="0"/>
              </a:spcAft>
              <a:buNone/>
            </a:pPr>
            <a:r>
              <a:rPr lang="en-US" sz="1800" dirty="0">
                <a:solidFill>
                  <a:schemeClr val="bg1"/>
                </a:solidFill>
              </a:rPr>
              <a:t>Activation function: Selu</a:t>
            </a:r>
            <a:endParaRPr sz="1800" dirty="0">
              <a:solidFill>
                <a:schemeClr val="bg1"/>
              </a:solidFill>
            </a:endParaRPr>
          </a:p>
          <a:p>
            <a:pPr marL="0" lvl="0" indent="0">
              <a:spcBef>
                <a:spcPts val="0"/>
              </a:spcBef>
              <a:spcAft>
                <a:spcPts val="0"/>
              </a:spcAft>
              <a:buNone/>
            </a:pPr>
            <a:r>
              <a:rPr lang="en-US" sz="1800" dirty="0">
                <a:solidFill>
                  <a:schemeClr val="bg1"/>
                </a:solidFill>
              </a:rPr>
              <a:t>Cost function: Cross Entropy</a:t>
            </a:r>
            <a:endParaRPr sz="1800" dirty="0">
              <a:solidFill>
                <a:schemeClr val="bg1"/>
              </a:solidFill>
            </a:endParaRPr>
          </a:p>
          <a:p>
            <a:pPr marL="0" lvl="0" indent="0" rtl="0">
              <a:spcBef>
                <a:spcPts val="0"/>
              </a:spcBef>
              <a:spcAft>
                <a:spcPts val="0"/>
              </a:spcAft>
              <a:buNone/>
            </a:pPr>
            <a:r>
              <a:rPr lang="en-US" sz="1800" dirty="0">
                <a:solidFill>
                  <a:schemeClr val="bg1"/>
                </a:solidFill>
              </a:rPr>
              <a:t>Gradient </a:t>
            </a:r>
            <a:r>
              <a:rPr lang="en-US" sz="1800" dirty="0" smtClean="0">
                <a:solidFill>
                  <a:schemeClr val="bg1"/>
                </a:solidFill>
              </a:rPr>
              <a:t>estimation: </a:t>
            </a:r>
            <a:r>
              <a:rPr lang="en-US" sz="1800" dirty="0">
                <a:solidFill>
                  <a:schemeClr val="bg1"/>
                </a:solidFill>
              </a:rPr>
              <a:t>ADAM</a:t>
            </a:r>
            <a:endParaRPr sz="1800" dirty="0">
              <a:solidFill>
                <a:schemeClr val="bg1"/>
              </a:solidFill>
            </a:endParaRPr>
          </a:p>
          <a:p>
            <a:pPr marL="0" lvl="0" indent="0" rtl="0">
              <a:spcBef>
                <a:spcPts val="0"/>
              </a:spcBef>
              <a:spcAft>
                <a:spcPts val="0"/>
              </a:spcAft>
              <a:buNone/>
            </a:pPr>
            <a:r>
              <a:rPr lang="en-US" sz="1800" dirty="0">
                <a:solidFill>
                  <a:schemeClr val="bg1"/>
                </a:solidFill>
              </a:rPr>
              <a:t>Learning rate: 0.0003</a:t>
            </a:r>
            <a:endParaRPr sz="1800" dirty="0">
              <a:solidFill>
                <a:schemeClr val="bg1"/>
              </a:solidFill>
            </a:endParaRPr>
          </a:p>
          <a:p>
            <a:pPr marL="0" lvl="0" indent="0" rtl="0">
              <a:spcBef>
                <a:spcPts val="0"/>
              </a:spcBef>
              <a:spcAft>
                <a:spcPts val="0"/>
              </a:spcAft>
              <a:buClr>
                <a:schemeClr val="dk1"/>
              </a:buClr>
              <a:buFont typeface="Arial"/>
              <a:buNone/>
            </a:pPr>
            <a:r>
              <a:rPr lang="en-US" sz="1800" dirty="0">
                <a:solidFill>
                  <a:schemeClr val="bg1"/>
                </a:solidFill>
              </a:rPr>
              <a:t>Iteration: 1250</a:t>
            </a:r>
            <a:endParaRPr sz="1800" dirty="0">
              <a:solidFill>
                <a:schemeClr val="bg1"/>
              </a:solidFill>
            </a:endParaRPr>
          </a:p>
        </p:txBody>
      </p:sp>
      <p:pic>
        <p:nvPicPr>
          <p:cNvPr id="6" name="Google Shape;286;p36"/>
          <p:cNvPicPr preferRelativeResize="0"/>
          <p:nvPr/>
        </p:nvPicPr>
        <p:blipFill rotWithShape="1">
          <a:blip r:embed="rId4">
            <a:alphaModFix/>
          </a:blip>
          <a:srcRect/>
          <a:stretch/>
        </p:blipFill>
        <p:spPr>
          <a:xfrm>
            <a:off x="2372980" y="4128804"/>
            <a:ext cx="7254249" cy="2362195"/>
          </a:xfrm>
          <a:prstGeom prst="rect">
            <a:avLst/>
          </a:prstGeom>
          <a:noFill/>
          <a:ln>
            <a:noFill/>
          </a:ln>
        </p:spPr>
      </p:pic>
    </p:spTree>
    <p:extLst>
      <p:ext uri="{BB962C8B-B14F-4D97-AF65-F5344CB8AC3E}">
        <p14:creationId xmlns:p14="http://schemas.microsoft.com/office/powerpoint/2010/main" val="17899907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913"/>
        <p:cNvGrpSpPr/>
        <p:nvPr/>
      </p:nvGrpSpPr>
      <p:grpSpPr>
        <a:xfrm>
          <a:off x="0" y="0"/>
          <a:ext cx="0" cy="0"/>
          <a:chOff x="0" y="0"/>
          <a:chExt cx="0" cy="0"/>
        </a:xfrm>
      </p:grpSpPr>
      <p:pic>
        <p:nvPicPr>
          <p:cNvPr id="3916" name="Google Shape;3916;p22"/>
          <p:cNvPicPr preferRelativeResize="0"/>
          <p:nvPr/>
        </p:nvPicPr>
        <p:blipFill rotWithShape="1">
          <a:blip r:embed="rId3">
            <a:alphaModFix/>
          </a:blip>
          <a:srcRect l="21977" r="15991"/>
          <a:stretch/>
        </p:blipFill>
        <p:spPr>
          <a:xfrm>
            <a:off x="0" y="0"/>
            <a:ext cx="4254067" cy="6858000"/>
          </a:xfrm>
          <a:prstGeom prst="rect">
            <a:avLst/>
          </a:prstGeom>
          <a:noFill/>
          <a:ln>
            <a:noFill/>
          </a:ln>
        </p:spPr>
      </p:pic>
      <p:sp>
        <p:nvSpPr>
          <p:cNvPr id="3917" name="Google Shape;3917;p22"/>
          <p:cNvSpPr txBox="1">
            <a:spLocks noGrp="1"/>
          </p:cNvSpPr>
          <p:nvPr>
            <p:ph type="sldNum" idx="12"/>
          </p:nvPr>
        </p:nvSpPr>
        <p:spPr>
          <a:xfrm>
            <a:off x="122041" y="6293601"/>
            <a:ext cx="731600" cy="524800"/>
          </a:xfrm>
          <a:prstGeom prst="rect">
            <a:avLst/>
          </a:prstGeom>
        </p:spPr>
        <p:txBody>
          <a:bodyPr spcFirstLastPara="1" vert="horz" wrap="square" lIns="121900" tIns="121900" rIns="121900" bIns="121900" rtlCol="0" anchor="ctr" anchorCtr="0">
            <a:noAutofit/>
          </a:bodyPr>
          <a:lstStyle/>
          <a:p>
            <a:fld id="{00000000-1234-1234-1234-123412341234}" type="slidenum">
              <a:rPr lang="en"/>
              <a:pPr/>
              <a:t>25</a:t>
            </a:fld>
            <a:endParaRPr/>
          </a:p>
        </p:txBody>
      </p:sp>
      <p:sp>
        <p:nvSpPr>
          <p:cNvPr id="8" name="Google Shape;293;p37"/>
          <p:cNvSpPr txBox="1"/>
          <p:nvPr/>
        </p:nvSpPr>
        <p:spPr>
          <a:xfrm>
            <a:off x="4509290" y="251585"/>
            <a:ext cx="4991725" cy="1292662"/>
          </a:xfrm>
          <a:prstGeom prst="rect">
            <a:avLst/>
          </a:prstGeom>
          <a:noFill/>
          <a:ln>
            <a:noFill/>
          </a:ln>
        </p:spPr>
        <p:txBody>
          <a:bodyPr spcFirstLastPara="1" wrap="square" lIns="91425" tIns="45700" rIns="91425" bIns="45700" anchor="t" anchorCtr="0">
            <a:noAutofit/>
          </a:bodyPr>
          <a:lstStyle/>
          <a:p>
            <a:pPr lvl="0">
              <a:lnSpc>
                <a:spcPct val="90000"/>
              </a:lnSpc>
              <a:spcBef>
                <a:spcPts val="0"/>
              </a:spcBef>
              <a:spcAft>
                <a:spcPts val="0"/>
              </a:spcAft>
              <a:buSzPts val="3600"/>
              <a:buNone/>
            </a:pPr>
            <a:r>
              <a:rPr lang="en-US" sz="6000" dirty="0">
                <a:solidFill>
                  <a:srgbClr val="1987A0"/>
                </a:solidFill>
                <a:latin typeface="Times" charset="0"/>
                <a:ea typeface="Times" charset="0"/>
                <a:cs typeface="Times" charset="0"/>
                <a:sym typeface="Times"/>
              </a:rPr>
              <a:t>Future Scope</a:t>
            </a:r>
            <a:endParaRPr sz="6000" dirty="0">
              <a:solidFill>
                <a:srgbClr val="1987A0"/>
              </a:solidFill>
              <a:latin typeface="Times" charset="0"/>
              <a:ea typeface="Times" charset="0"/>
              <a:cs typeface="Times" charset="0"/>
            </a:endParaRPr>
          </a:p>
          <a:p>
            <a:pPr marL="0" marR="0" lvl="0" indent="0" algn="l" rtl="0">
              <a:spcBef>
                <a:spcPts val="0"/>
              </a:spcBef>
              <a:spcAft>
                <a:spcPts val="0"/>
              </a:spcAft>
              <a:buNone/>
            </a:pPr>
            <a:endParaRPr sz="1800" dirty="0">
              <a:solidFill>
                <a:schemeClr val="dk1"/>
              </a:solidFill>
              <a:latin typeface="Corbel"/>
              <a:ea typeface="Corbel"/>
              <a:cs typeface="Corbel"/>
              <a:sym typeface="Corbel"/>
            </a:endParaRPr>
          </a:p>
        </p:txBody>
      </p:sp>
      <p:sp>
        <p:nvSpPr>
          <p:cNvPr id="9" name="Google Shape;294;p37"/>
          <p:cNvSpPr txBox="1"/>
          <p:nvPr/>
        </p:nvSpPr>
        <p:spPr>
          <a:xfrm>
            <a:off x="4509290" y="1544247"/>
            <a:ext cx="5335750" cy="255454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3200" dirty="0">
                <a:solidFill>
                  <a:schemeClr val="dk1"/>
                </a:solidFill>
                <a:latin typeface="Times"/>
                <a:ea typeface="Times"/>
                <a:cs typeface="Times"/>
                <a:sym typeface="Times"/>
              </a:rPr>
              <a:t>Because we download each animal image on our own, only 100 images for each </a:t>
            </a:r>
            <a:r>
              <a:rPr lang="en-US" sz="3200" dirty="0" smtClean="0">
                <a:solidFill>
                  <a:schemeClr val="dk1"/>
                </a:solidFill>
                <a:latin typeface="Times"/>
                <a:ea typeface="Times"/>
                <a:cs typeface="Times"/>
                <a:sym typeface="Times"/>
              </a:rPr>
              <a:t>animal </a:t>
            </a:r>
            <a:r>
              <a:rPr lang="en-US" sz="3200" dirty="0">
                <a:solidFill>
                  <a:schemeClr val="dk1"/>
                </a:solidFill>
                <a:latin typeface="Times"/>
                <a:ea typeface="Times"/>
                <a:cs typeface="Times"/>
                <a:sym typeface="Times"/>
              </a:rPr>
              <a:t>already able to train our model and get 50% accuracy. We believe if we could have sufficient data for training, our model could accurately classify animals.</a:t>
            </a:r>
            <a:endParaRPr sz="3200" dirty="0">
              <a:solidFill>
                <a:schemeClr val="dk1"/>
              </a:solidFill>
              <a:latin typeface="Times"/>
              <a:ea typeface="Times"/>
              <a:cs typeface="Times"/>
              <a:sym typeface="Times"/>
            </a:endParaRPr>
          </a:p>
        </p:txBody>
      </p:sp>
    </p:spTree>
    <p:extLst>
      <p:ext uri="{BB962C8B-B14F-4D97-AF65-F5344CB8AC3E}">
        <p14:creationId xmlns:p14="http://schemas.microsoft.com/office/powerpoint/2010/main" val="4888869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986"/>
        <p:cNvGrpSpPr/>
        <p:nvPr/>
      </p:nvGrpSpPr>
      <p:grpSpPr>
        <a:xfrm>
          <a:off x="0" y="0"/>
          <a:ext cx="0" cy="0"/>
          <a:chOff x="0" y="0"/>
          <a:chExt cx="0" cy="0"/>
        </a:xfrm>
      </p:grpSpPr>
      <p:sp>
        <p:nvSpPr>
          <p:cNvPr id="3994" name="Google Shape;3994;p30"/>
          <p:cNvSpPr txBox="1">
            <a:spLocks noGrp="1"/>
          </p:cNvSpPr>
          <p:nvPr>
            <p:ph type="sldNum" idx="12"/>
          </p:nvPr>
        </p:nvSpPr>
        <p:spPr>
          <a:xfrm>
            <a:off x="122041" y="6293601"/>
            <a:ext cx="731600" cy="524800"/>
          </a:xfrm>
          <a:prstGeom prst="rect">
            <a:avLst/>
          </a:prstGeom>
        </p:spPr>
        <p:txBody>
          <a:bodyPr spcFirstLastPara="1" vert="horz" wrap="square" lIns="121900" tIns="121900" rIns="121900" bIns="121900" rtlCol="0" anchor="ctr" anchorCtr="0">
            <a:noAutofit/>
          </a:bodyPr>
          <a:lstStyle/>
          <a:p>
            <a:fld id="{00000000-1234-1234-1234-123412341234}" type="slidenum">
              <a:rPr lang="en"/>
              <a:pPr/>
              <a:t>26</a:t>
            </a:fld>
            <a:endParaRPr/>
          </a:p>
        </p:txBody>
      </p:sp>
      <p:pic>
        <p:nvPicPr>
          <p:cNvPr id="16" name="Google Shape;300;p38"/>
          <p:cNvPicPr preferRelativeResize="0"/>
          <p:nvPr/>
        </p:nvPicPr>
        <p:blipFill rotWithShape="1">
          <a:blip r:embed="rId3">
            <a:alphaModFix/>
          </a:blip>
          <a:srcRect/>
          <a:stretch/>
        </p:blipFill>
        <p:spPr>
          <a:xfrm>
            <a:off x="6688654" y="1752100"/>
            <a:ext cx="2777509" cy="3835608"/>
          </a:xfrm>
          <a:prstGeom prst="rect">
            <a:avLst/>
          </a:prstGeom>
          <a:noFill/>
          <a:ln>
            <a:noFill/>
          </a:ln>
        </p:spPr>
      </p:pic>
      <p:sp>
        <p:nvSpPr>
          <p:cNvPr id="17" name="Google Shape;299;p38"/>
          <p:cNvSpPr txBox="1"/>
          <p:nvPr/>
        </p:nvSpPr>
        <p:spPr>
          <a:xfrm>
            <a:off x="1350864" y="1752100"/>
            <a:ext cx="8244590" cy="1200329"/>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6000" dirty="0">
                <a:solidFill>
                  <a:srgbClr val="1987A0"/>
                </a:solidFill>
                <a:latin typeface="Times" charset="0"/>
                <a:ea typeface="Times" charset="0"/>
                <a:cs typeface="Times" charset="0"/>
                <a:sym typeface="Times"/>
              </a:rPr>
              <a:t>Thank you </a:t>
            </a:r>
            <a:endParaRPr sz="6000" dirty="0">
              <a:solidFill>
                <a:srgbClr val="1987A0"/>
              </a:solidFill>
              <a:latin typeface="Times" charset="0"/>
              <a:ea typeface="Times" charset="0"/>
              <a:cs typeface="Times" charset="0"/>
              <a:sym typeface="Times"/>
            </a:endParaRPr>
          </a:p>
        </p:txBody>
      </p:sp>
    </p:spTree>
    <p:extLst>
      <p:ext uri="{BB962C8B-B14F-4D97-AF65-F5344CB8AC3E}">
        <p14:creationId xmlns:p14="http://schemas.microsoft.com/office/powerpoint/2010/main" val="15304046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975"/>
        <p:cNvGrpSpPr/>
        <p:nvPr/>
      </p:nvGrpSpPr>
      <p:grpSpPr>
        <a:xfrm>
          <a:off x="0" y="0"/>
          <a:ext cx="0" cy="0"/>
          <a:chOff x="0" y="0"/>
          <a:chExt cx="0" cy="0"/>
        </a:xfrm>
      </p:grpSpPr>
      <p:sp>
        <p:nvSpPr>
          <p:cNvPr id="3976" name="Google Shape;3976;p29"/>
          <p:cNvSpPr txBox="1">
            <a:spLocks noGrp="1"/>
          </p:cNvSpPr>
          <p:nvPr>
            <p:ph type="title"/>
          </p:nvPr>
        </p:nvSpPr>
        <p:spPr>
          <a:xfrm>
            <a:off x="957733" y="985833"/>
            <a:ext cx="9014800" cy="1143200"/>
          </a:xfrm>
          <a:prstGeom prst="rect">
            <a:avLst/>
          </a:prstGeom>
        </p:spPr>
        <p:txBody>
          <a:bodyPr spcFirstLastPara="1" vert="horz" wrap="square" lIns="121900" tIns="121900" rIns="121900" bIns="121900" rtlCol="0" anchor="b" anchorCtr="0">
            <a:noAutofit/>
          </a:bodyPr>
          <a:lstStyle/>
          <a:p>
            <a:pPr>
              <a:spcBef>
                <a:spcPts val="0"/>
              </a:spcBef>
            </a:pPr>
            <a:r>
              <a:rPr lang="en" sz="5333" dirty="0">
                <a:solidFill>
                  <a:srgbClr val="1987A0"/>
                </a:solidFill>
                <a:ea typeface="Times"/>
                <a:cs typeface="Times"/>
              </a:rPr>
              <a:t>OUR PROCESS IS EASY</a:t>
            </a:r>
            <a:endParaRPr sz="5333" dirty="0">
              <a:solidFill>
                <a:srgbClr val="1987A0"/>
              </a:solidFill>
              <a:ea typeface="Times"/>
              <a:cs typeface="Times"/>
            </a:endParaRPr>
          </a:p>
        </p:txBody>
      </p:sp>
      <p:sp>
        <p:nvSpPr>
          <p:cNvPr id="3977" name="Google Shape;3977;p29"/>
          <p:cNvSpPr/>
          <p:nvPr/>
        </p:nvSpPr>
        <p:spPr>
          <a:xfrm>
            <a:off x="1151733" y="3022600"/>
            <a:ext cx="2083600" cy="2051600"/>
          </a:xfrm>
          <a:prstGeom prst="rect">
            <a:avLst/>
          </a:prstGeom>
          <a:noFill/>
          <a:ln w="76200" cap="flat" cmpd="sng">
            <a:solidFill>
              <a:srgbClr val="D3EBD5"/>
            </a:solidFill>
            <a:prstDash val="solid"/>
            <a:miter lim="8000"/>
            <a:headEnd type="none" w="sm" len="sm"/>
            <a:tailEnd type="none" w="sm" len="sm"/>
          </a:ln>
        </p:spPr>
        <p:txBody>
          <a:bodyPr spcFirstLastPara="1" wrap="square" lIns="121900" tIns="121900" rIns="121900" bIns="121900" anchor="ctr" anchorCtr="0">
            <a:noAutofit/>
          </a:bodyPr>
          <a:lstStyle/>
          <a:p>
            <a:pPr algn="ctr"/>
            <a:r>
              <a:rPr lang="en-US" sz="2400" dirty="0" smtClean="0">
                <a:solidFill>
                  <a:srgbClr val="003B55"/>
                </a:solidFill>
                <a:latin typeface="Titillium Web Light"/>
                <a:ea typeface="Titillium Web Light"/>
                <a:cs typeface="Titillium Web Light"/>
                <a:sym typeface="Titillium Web Light"/>
              </a:rPr>
              <a:t>Reading</a:t>
            </a:r>
          </a:p>
          <a:p>
            <a:pPr algn="ctr"/>
            <a:r>
              <a:rPr lang="en-US" sz="2400" dirty="0" smtClean="0">
                <a:solidFill>
                  <a:srgbClr val="003B55"/>
                </a:solidFill>
                <a:latin typeface="Titillium Web Light"/>
                <a:ea typeface="Titillium Web Light"/>
                <a:cs typeface="Titillium Web Light"/>
                <a:sym typeface="Titillium Web Light"/>
              </a:rPr>
              <a:t>Input</a:t>
            </a:r>
            <a:endParaRPr sz="2400" dirty="0">
              <a:solidFill>
                <a:srgbClr val="003B55"/>
              </a:solidFill>
              <a:latin typeface="Titillium Web Light"/>
              <a:ea typeface="Titillium Web Light"/>
              <a:cs typeface="Titillium Web Light"/>
              <a:sym typeface="Titillium Web Light"/>
            </a:endParaRPr>
          </a:p>
        </p:txBody>
      </p:sp>
      <p:sp>
        <p:nvSpPr>
          <p:cNvPr id="3978" name="Google Shape;3978;p29"/>
          <p:cNvSpPr/>
          <p:nvPr/>
        </p:nvSpPr>
        <p:spPr>
          <a:xfrm>
            <a:off x="7133733" y="3022603"/>
            <a:ext cx="2083600" cy="2051600"/>
          </a:xfrm>
          <a:prstGeom prst="rect">
            <a:avLst/>
          </a:prstGeom>
          <a:noFill/>
          <a:ln w="76200" cap="flat" cmpd="sng">
            <a:solidFill>
              <a:srgbClr val="0B87A1"/>
            </a:solidFill>
            <a:prstDash val="solid"/>
            <a:miter lim="8000"/>
            <a:headEnd type="none" w="sm" len="sm"/>
            <a:tailEnd type="none" w="sm" len="sm"/>
          </a:ln>
        </p:spPr>
        <p:txBody>
          <a:bodyPr spcFirstLastPara="1" wrap="square" lIns="121900" tIns="121900" rIns="121900" bIns="121900" anchor="ctr" anchorCtr="0">
            <a:noAutofit/>
          </a:bodyPr>
          <a:lstStyle/>
          <a:p>
            <a:pPr algn="ctr"/>
            <a:r>
              <a:rPr lang="en-US" sz="2400" dirty="0" smtClean="0">
                <a:solidFill>
                  <a:srgbClr val="003B55"/>
                </a:solidFill>
                <a:latin typeface="Titillium Web Light"/>
                <a:ea typeface="Titillium Web Light"/>
                <a:cs typeface="Titillium Web Light"/>
                <a:sym typeface="Titillium Web Light"/>
              </a:rPr>
              <a:t>Prediction</a:t>
            </a:r>
          </a:p>
        </p:txBody>
      </p:sp>
      <p:sp>
        <p:nvSpPr>
          <p:cNvPr id="3979" name="Google Shape;3979;p29"/>
          <p:cNvSpPr/>
          <p:nvPr/>
        </p:nvSpPr>
        <p:spPr>
          <a:xfrm>
            <a:off x="4142733" y="3022604"/>
            <a:ext cx="2083600" cy="2051600"/>
          </a:xfrm>
          <a:prstGeom prst="rect">
            <a:avLst/>
          </a:prstGeom>
          <a:noFill/>
          <a:ln w="76200" cap="flat" cmpd="sng">
            <a:solidFill>
              <a:srgbClr val="80BFB7"/>
            </a:solidFill>
            <a:prstDash val="solid"/>
            <a:miter lim="8000"/>
            <a:headEnd type="none" w="sm" len="sm"/>
            <a:tailEnd type="none" w="sm" len="sm"/>
          </a:ln>
        </p:spPr>
        <p:txBody>
          <a:bodyPr spcFirstLastPara="1" wrap="square" lIns="121900" tIns="121900" rIns="121900" bIns="121900" anchor="ctr" anchorCtr="0">
            <a:noAutofit/>
          </a:bodyPr>
          <a:lstStyle/>
          <a:p>
            <a:pPr algn="ctr"/>
            <a:r>
              <a:rPr lang="en-US" sz="2400" dirty="0" smtClean="0">
                <a:solidFill>
                  <a:srgbClr val="003B55"/>
                </a:solidFill>
                <a:latin typeface="Titillium Web Light"/>
                <a:ea typeface="Titillium Web Light"/>
                <a:cs typeface="Titillium Web Light"/>
                <a:sym typeface="Titillium Web Light"/>
              </a:rPr>
              <a:t>Creating</a:t>
            </a:r>
          </a:p>
          <a:p>
            <a:pPr algn="ctr"/>
            <a:r>
              <a:rPr lang="en-US" sz="2400" dirty="0" smtClean="0">
                <a:solidFill>
                  <a:srgbClr val="003B55"/>
                </a:solidFill>
                <a:latin typeface="Titillium Web Light"/>
                <a:ea typeface="Titillium Web Light"/>
                <a:cs typeface="Titillium Web Light"/>
                <a:sym typeface="Titillium Web Light"/>
              </a:rPr>
              <a:t>Network</a:t>
            </a:r>
          </a:p>
          <a:p>
            <a:pPr algn="ctr"/>
            <a:r>
              <a:rPr lang="en-US" sz="2400" dirty="0" smtClean="0">
                <a:solidFill>
                  <a:srgbClr val="003B55"/>
                </a:solidFill>
                <a:latin typeface="Titillium Web Light"/>
                <a:ea typeface="Titillium Web Light"/>
                <a:cs typeface="Titillium Web Light"/>
                <a:sym typeface="Titillium Web Light"/>
              </a:rPr>
              <a:t>Layer</a:t>
            </a:r>
            <a:endParaRPr sz="2400" dirty="0">
              <a:solidFill>
                <a:srgbClr val="003B55"/>
              </a:solidFill>
              <a:latin typeface="Titillium Web Light"/>
              <a:ea typeface="Titillium Web Light"/>
              <a:cs typeface="Titillium Web Light"/>
              <a:sym typeface="Titillium Web Light"/>
            </a:endParaRPr>
          </a:p>
        </p:txBody>
      </p:sp>
      <p:cxnSp>
        <p:nvCxnSpPr>
          <p:cNvPr id="3980" name="Google Shape;3980;p29"/>
          <p:cNvCxnSpPr>
            <a:stCxn id="3977" idx="3"/>
            <a:endCxn id="3979" idx="1"/>
          </p:cNvCxnSpPr>
          <p:nvPr/>
        </p:nvCxnSpPr>
        <p:spPr>
          <a:xfrm>
            <a:off x="3235333" y="4048400"/>
            <a:ext cx="907600" cy="0"/>
          </a:xfrm>
          <a:prstGeom prst="straightConnector1">
            <a:avLst/>
          </a:prstGeom>
          <a:noFill/>
          <a:ln w="38100" cap="flat" cmpd="sng">
            <a:solidFill>
              <a:srgbClr val="D3EBD5"/>
            </a:solidFill>
            <a:prstDash val="solid"/>
            <a:round/>
            <a:headEnd type="diamond" w="sm" len="sm"/>
            <a:tailEnd type="diamond" w="sm" len="sm"/>
          </a:ln>
        </p:spPr>
      </p:cxnSp>
      <p:cxnSp>
        <p:nvCxnSpPr>
          <p:cNvPr id="3981" name="Google Shape;3981;p29"/>
          <p:cNvCxnSpPr>
            <a:stCxn id="3979" idx="3"/>
            <a:endCxn id="3978" idx="1"/>
          </p:cNvCxnSpPr>
          <p:nvPr/>
        </p:nvCxnSpPr>
        <p:spPr>
          <a:xfrm>
            <a:off x="6226333" y="4048404"/>
            <a:ext cx="907600" cy="0"/>
          </a:xfrm>
          <a:prstGeom prst="straightConnector1">
            <a:avLst/>
          </a:prstGeom>
          <a:noFill/>
          <a:ln w="38100" cap="flat" cmpd="sng">
            <a:solidFill>
              <a:srgbClr val="80BFB7"/>
            </a:solidFill>
            <a:prstDash val="solid"/>
            <a:round/>
            <a:headEnd type="diamond" w="sm" len="sm"/>
            <a:tailEnd type="diamond" w="sm" len="sm"/>
          </a:ln>
        </p:spPr>
      </p:cxnSp>
      <p:sp>
        <p:nvSpPr>
          <p:cNvPr id="3982" name="Google Shape;3982;p29"/>
          <p:cNvSpPr txBox="1">
            <a:spLocks noGrp="1"/>
          </p:cNvSpPr>
          <p:nvPr>
            <p:ph type="sldNum" idx="12"/>
          </p:nvPr>
        </p:nvSpPr>
        <p:spPr>
          <a:xfrm>
            <a:off x="122041" y="6293601"/>
            <a:ext cx="731600" cy="524800"/>
          </a:xfrm>
          <a:prstGeom prst="rect">
            <a:avLst/>
          </a:prstGeom>
        </p:spPr>
        <p:txBody>
          <a:bodyPr spcFirstLastPara="1" vert="horz" wrap="square" lIns="121900" tIns="121900" rIns="121900" bIns="121900" rtlCol="0" anchor="ctr" anchorCtr="0">
            <a:noAutofit/>
          </a:bodyPr>
          <a:lstStyle/>
          <a:p>
            <a:fld id="{00000000-1234-1234-1234-123412341234}" type="slidenum">
              <a:rPr lang="en"/>
              <a:pPr/>
              <a:t>3</a:t>
            </a:fld>
            <a:endParaRPr/>
          </a:p>
        </p:txBody>
      </p:sp>
    </p:spTree>
    <p:extLst>
      <p:ext uri="{BB962C8B-B14F-4D97-AF65-F5344CB8AC3E}">
        <p14:creationId xmlns:p14="http://schemas.microsoft.com/office/powerpoint/2010/main" val="18138786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849"/>
        <p:cNvGrpSpPr/>
        <p:nvPr/>
      </p:nvGrpSpPr>
      <p:grpSpPr>
        <a:xfrm>
          <a:off x="0" y="0"/>
          <a:ext cx="0" cy="0"/>
          <a:chOff x="0" y="0"/>
          <a:chExt cx="0" cy="0"/>
        </a:xfrm>
      </p:grpSpPr>
      <p:sp>
        <p:nvSpPr>
          <p:cNvPr id="3850" name="Google Shape;3850;p15"/>
          <p:cNvSpPr txBox="1">
            <a:spLocks noGrp="1"/>
          </p:cNvSpPr>
          <p:nvPr>
            <p:ph type="ctrTitle" idx="4294967295"/>
          </p:nvPr>
        </p:nvSpPr>
        <p:spPr>
          <a:xfrm>
            <a:off x="4426167" y="651101"/>
            <a:ext cx="4975200" cy="1546400"/>
          </a:xfrm>
          <a:prstGeom prst="rect">
            <a:avLst/>
          </a:prstGeom>
        </p:spPr>
        <p:txBody>
          <a:bodyPr spcFirstLastPara="1" vert="horz" wrap="square" lIns="121900" tIns="121900" rIns="121900" bIns="121900" rtlCol="0" anchor="b" anchorCtr="0">
            <a:noAutofit/>
          </a:bodyPr>
          <a:lstStyle/>
          <a:p>
            <a:pPr lvl="0"/>
            <a:r>
              <a:rPr lang="en-US" altLang="zh-CN" sz="5333" b="1" dirty="0">
                <a:solidFill>
                  <a:srgbClr val="1987A0"/>
                </a:solidFill>
                <a:ea typeface="Times"/>
                <a:cs typeface="Times"/>
                <a:sym typeface="Times"/>
              </a:rPr>
              <a:t>Dataset</a:t>
            </a:r>
            <a:endParaRPr lang="en-US" altLang="zh-CN" sz="5333" dirty="0">
              <a:solidFill>
                <a:srgbClr val="1987A0"/>
              </a:solidFill>
              <a:ea typeface="Times"/>
              <a:cs typeface="Times"/>
              <a:sym typeface="Times"/>
            </a:endParaRPr>
          </a:p>
        </p:txBody>
      </p:sp>
      <p:sp>
        <p:nvSpPr>
          <p:cNvPr id="3851" name="Google Shape;3851;p15"/>
          <p:cNvSpPr txBox="1">
            <a:spLocks noGrp="1"/>
          </p:cNvSpPr>
          <p:nvPr>
            <p:ph type="subTitle" idx="4294967295"/>
          </p:nvPr>
        </p:nvSpPr>
        <p:spPr>
          <a:xfrm>
            <a:off x="4426166" y="2624964"/>
            <a:ext cx="5297329" cy="3316800"/>
          </a:xfrm>
          <a:prstGeom prst="rect">
            <a:avLst/>
          </a:prstGeom>
        </p:spPr>
        <p:txBody>
          <a:bodyPr spcFirstLastPara="1" vert="horz" wrap="square" lIns="121900" tIns="121900" rIns="121900" bIns="121900" rtlCol="0" anchor="t" anchorCtr="0">
            <a:noAutofit/>
          </a:bodyPr>
          <a:lstStyle/>
          <a:p>
            <a:pPr marL="0" indent="0">
              <a:lnSpc>
                <a:spcPts val="3413"/>
              </a:lnSpc>
              <a:spcBef>
                <a:spcPts val="0"/>
              </a:spcBef>
              <a:buNone/>
            </a:pPr>
            <a:r>
              <a:rPr lang="en-US" altLang="zh-CN" sz="2400" dirty="0">
                <a:solidFill>
                  <a:srgbClr val="043B54"/>
                </a:solidFill>
                <a:latin typeface="+mj-lt"/>
                <a:ea typeface="Times"/>
                <a:cs typeface="Times"/>
                <a:sym typeface="Times"/>
              </a:rPr>
              <a:t>Our dataset contains 600 images which are classified as cat, dog, monkey, bird, lion and horse. It is downloaded from ImageNet, google image, and pexels.com. </a:t>
            </a:r>
          </a:p>
        </p:txBody>
      </p:sp>
      <p:pic>
        <p:nvPicPr>
          <p:cNvPr id="3852" name="Google Shape;3852;p15" descr="photo-1434030216411-0b793f4b4173.jpg"/>
          <p:cNvPicPr preferRelativeResize="0"/>
          <p:nvPr/>
        </p:nvPicPr>
        <p:blipFill rotWithShape="1">
          <a:blip r:embed="rId3">
            <a:alphaModFix/>
          </a:blip>
          <a:srcRect l="23367" r="21417"/>
          <a:stretch/>
        </p:blipFill>
        <p:spPr>
          <a:xfrm>
            <a:off x="0" y="0"/>
            <a:ext cx="3786667" cy="6858000"/>
          </a:xfrm>
          <a:prstGeom prst="rect">
            <a:avLst/>
          </a:prstGeom>
          <a:noFill/>
          <a:ln>
            <a:noFill/>
          </a:ln>
        </p:spPr>
      </p:pic>
      <p:sp>
        <p:nvSpPr>
          <p:cNvPr id="3853" name="Google Shape;3853;p15"/>
          <p:cNvSpPr txBox="1">
            <a:spLocks noGrp="1"/>
          </p:cNvSpPr>
          <p:nvPr>
            <p:ph type="sldNum" idx="12"/>
          </p:nvPr>
        </p:nvSpPr>
        <p:spPr>
          <a:xfrm>
            <a:off x="122041" y="6293601"/>
            <a:ext cx="731600" cy="524800"/>
          </a:xfrm>
          <a:prstGeom prst="rect">
            <a:avLst/>
          </a:prstGeom>
        </p:spPr>
        <p:txBody>
          <a:bodyPr spcFirstLastPara="1" vert="horz" wrap="square" lIns="121900" tIns="121900" rIns="121900" bIns="121900" rtlCol="0" anchor="ctr" anchorCtr="0">
            <a:noAutofit/>
          </a:bodyPr>
          <a:lstStyle/>
          <a:p>
            <a:fld id="{00000000-1234-1234-1234-123412341234}" type="slidenum">
              <a:rPr lang="en"/>
              <a:pPr/>
              <a:t>4</a:t>
            </a:fld>
            <a:endParaRPr/>
          </a:p>
        </p:txBody>
      </p:sp>
    </p:spTree>
    <p:extLst>
      <p:ext uri="{BB962C8B-B14F-4D97-AF65-F5344CB8AC3E}">
        <p14:creationId xmlns:p14="http://schemas.microsoft.com/office/powerpoint/2010/main" val="13865658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869"/>
        <p:cNvGrpSpPr/>
        <p:nvPr/>
      </p:nvGrpSpPr>
      <p:grpSpPr>
        <a:xfrm>
          <a:off x="0" y="0"/>
          <a:ext cx="0" cy="0"/>
          <a:chOff x="0" y="0"/>
          <a:chExt cx="0" cy="0"/>
        </a:xfrm>
      </p:grpSpPr>
      <p:sp>
        <p:nvSpPr>
          <p:cNvPr id="3870" name="Google Shape;3870;p18"/>
          <p:cNvSpPr txBox="1">
            <a:spLocks noGrp="1"/>
          </p:cNvSpPr>
          <p:nvPr>
            <p:ph type="title"/>
          </p:nvPr>
        </p:nvSpPr>
        <p:spPr>
          <a:xfrm>
            <a:off x="768386" y="434550"/>
            <a:ext cx="9014800" cy="1143200"/>
          </a:xfrm>
          <a:prstGeom prst="rect">
            <a:avLst/>
          </a:prstGeom>
        </p:spPr>
        <p:txBody>
          <a:bodyPr spcFirstLastPara="1" vert="horz" wrap="square" lIns="121900" tIns="121900" rIns="121900" bIns="121900" rtlCol="0" anchor="b" anchorCtr="0">
            <a:noAutofit/>
          </a:bodyPr>
          <a:lstStyle/>
          <a:p>
            <a:r>
              <a:rPr lang="en-US" sz="5333" dirty="0">
                <a:solidFill>
                  <a:srgbClr val="1987A0"/>
                </a:solidFill>
                <a:ea typeface="Times"/>
                <a:cs typeface="Times"/>
              </a:rPr>
              <a:t>Approach</a:t>
            </a:r>
            <a:endParaRPr sz="5333" dirty="0">
              <a:solidFill>
                <a:srgbClr val="1987A0"/>
              </a:solidFill>
              <a:ea typeface="Times"/>
              <a:cs typeface="Times"/>
            </a:endParaRPr>
          </a:p>
        </p:txBody>
      </p:sp>
      <p:sp>
        <p:nvSpPr>
          <p:cNvPr id="3871" name="Google Shape;3871;p18"/>
          <p:cNvSpPr txBox="1">
            <a:spLocks noGrp="1"/>
          </p:cNvSpPr>
          <p:nvPr>
            <p:ph type="body" idx="1"/>
          </p:nvPr>
        </p:nvSpPr>
        <p:spPr>
          <a:xfrm>
            <a:off x="957733" y="1946131"/>
            <a:ext cx="9014800" cy="593608"/>
          </a:xfrm>
          <a:prstGeom prst="rect">
            <a:avLst/>
          </a:prstGeom>
        </p:spPr>
        <p:txBody>
          <a:bodyPr spcFirstLastPara="1" vert="horz" wrap="square" lIns="121900" tIns="121900" rIns="121900" bIns="121900" rtlCol="0" anchor="t" anchorCtr="0">
            <a:noAutofit/>
          </a:bodyPr>
          <a:lstStyle/>
          <a:p>
            <a:pPr marL="0" indent="0">
              <a:spcBef>
                <a:spcPts val="0"/>
              </a:spcBef>
              <a:buNone/>
            </a:pPr>
            <a:r>
              <a:rPr lang="en-US" altLang="zh-CN" sz="2400" dirty="0">
                <a:solidFill>
                  <a:srgbClr val="043B54"/>
                </a:solidFill>
                <a:latin typeface="+mj-lt"/>
              </a:rPr>
              <a:t>Convolutional Neural Network (CNN)</a:t>
            </a:r>
          </a:p>
        </p:txBody>
      </p:sp>
      <p:sp>
        <p:nvSpPr>
          <p:cNvPr id="3872" name="Google Shape;3872;p18"/>
          <p:cNvSpPr txBox="1">
            <a:spLocks noGrp="1"/>
          </p:cNvSpPr>
          <p:nvPr>
            <p:ph type="sldNum" idx="12"/>
          </p:nvPr>
        </p:nvSpPr>
        <p:spPr>
          <a:xfrm>
            <a:off x="122041" y="6293601"/>
            <a:ext cx="731600" cy="524800"/>
          </a:xfrm>
          <a:prstGeom prst="rect">
            <a:avLst/>
          </a:prstGeom>
        </p:spPr>
        <p:txBody>
          <a:bodyPr spcFirstLastPara="1" vert="horz" wrap="square" lIns="121900" tIns="121900" rIns="121900" bIns="121900" rtlCol="0" anchor="ctr" anchorCtr="0">
            <a:noAutofit/>
          </a:bodyPr>
          <a:lstStyle/>
          <a:p>
            <a:fld id="{00000000-1234-1234-1234-123412341234}" type="slidenum">
              <a:rPr lang="en"/>
              <a:pPr/>
              <a:t>5</a:t>
            </a:fld>
            <a:endParaRPr/>
          </a:p>
        </p:txBody>
      </p:sp>
      <p:pic>
        <p:nvPicPr>
          <p:cNvPr id="5" name="Google Shape;165;p22"/>
          <p:cNvPicPr preferRelativeResize="0"/>
          <p:nvPr/>
        </p:nvPicPr>
        <p:blipFill>
          <a:blip r:embed="rId3">
            <a:alphaModFix/>
          </a:blip>
          <a:stretch>
            <a:fillRect/>
          </a:stretch>
        </p:blipFill>
        <p:spPr>
          <a:xfrm>
            <a:off x="0" y="3276502"/>
            <a:ext cx="9972533" cy="2713961"/>
          </a:xfrm>
          <a:prstGeom prst="rect">
            <a:avLst/>
          </a:prstGeom>
          <a:noFill/>
          <a:ln>
            <a:noFill/>
          </a:ln>
        </p:spPr>
      </p:pic>
    </p:spTree>
    <p:extLst>
      <p:ext uri="{BB962C8B-B14F-4D97-AF65-F5344CB8AC3E}">
        <p14:creationId xmlns:p14="http://schemas.microsoft.com/office/powerpoint/2010/main" val="15499971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896"/>
        <p:cNvGrpSpPr/>
        <p:nvPr/>
      </p:nvGrpSpPr>
      <p:grpSpPr>
        <a:xfrm>
          <a:off x="0" y="0"/>
          <a:ext cx="0" cy="0"/>
          <a:chOff x="0" y="0"/>
          <a:chExt cx="0" cy="0"/>
        </a:xfrm>
      </p:grpSpPr>
      <p:sp>
        <p:nvSpPr>
          <p:cNvPr id="3898" name="Google Shape;3898;p20"/>
          <p:cNvSpPr txBox="1">
            <a:spLocks noGrp="1"/>
          </p:cNvSpPr>
          <p:nvPr>
            <p:ph type="title"/>
          </p:nvPr>
        </p:nvSpPr>
        <p:spPr>
          <a:xfrm>
            <a:off x="22857" y="-12656"/>
            <a:ext cx="9014800" cy="1143200"/>
          </a:xfrm>
          <a:prstGeom prst="rect">
            <a:avLst/>
          </a:prstGeom>
        </p:spPr>
        <p:txBody>
          <a:bodyPr spcFirstLastPara="1" vert="horz" wrap="square" lIns="121900" tIns="121900" rIns="121900" bIns="121900" rtlCol="0" anchor="b" anchorCtr="0">
            <a:noAutofit/>
          </a:bodyPr>
          <a:lstStyle/>
          <a:p>
            <a:r>
              <a:rPr lang="en-US" sz="5333" dirty="0">
                <a:solidFill>
                  <a:srgbClr val="1987A0"/>
                </a:solidFill>
                <a:ea typeface="Times"/>
                <a:cs typeface="Times"/>
              </a:rPr>
              <a:t>Approach</a:t>
            </a:r>
            <a:endParaRPr sz="5333" dirty="0">
              <a:solidFill>
                <a:srgbClr val="1987A0"/>
              </a:solidFill>
              <a:ea typeface="Times"/>
              <a:cs typeface="Times"/>
            </a:endParaRPr>
          </a:p>
        </p:txBody>
      </p:sp>
      <p:sp>
        <p:nvSpPr>
          <p:cNvPr id="3900" name="Google Shape;3900;p20"/>
          <p:cNvSpPr txBox="1">
            <a:spLocks noGrp="1"/>
          </p:cNvSpPr>
          <p:nvPr>
            <p:ph type="sldNum" idx="12"/>
          </p:nvPr>
        </p:nvSpPr>
        <p:spPr>
          <a:xfrm>
            <a:off x="122041" y="6293601"/>
            <a:ext cx="731600" cy="524800"/>
          </a:xfrm>
          <a:prstGeom prst="rect">
            <a:avLst/>
          </a:prstGeom>
        </p:spPr>
        <p:txBody>
          <a:bodyPr spcFirstLastPara="1" vert="horz" wrap="square" lIns="121900" tIns="121900" rIns="121900" bIns="121900" rtlCol="0" anchor="ctr" anchorCtr="0">
            <a:noAutofit/>
          </a:bodyPr>
          <a:lstStyle/>
          <a:p>
            <a:fld id="{00000000-1234-1234-1234-123412341234}" type="slidenum">
              <a:rPr lang="en"/>
              <a:pPr/>
              <a:t>6</a:t>
            </a:fld>
            <a:endParaRPr/>
          </a:p>
        </p:txBody>
      </p:sp>
      <p:sp>
        <p:nvSpPr>
          <p:cNvPr id="10" name="Google Shape;173;p23"/>
          <p:cNvSpPr/>
          <p:nvPr/>
        </p:nvSpPr>
        <p:spPr>
          <a:xfrm>
            <a:off x="4672013" y="2239213"/>
            <a:ext cx="2106605" cy="2639328"/>
          </a:xfrm>
          <a:prstGeom prst="notchedRightArrow">
            <a:avLst>
              <a:gd name="adj1" fmla="val 50000"/>
              <a:gd name="adj2" fmla="val 50000"/>
            </a:avLst>
          </a:prstGeom>
          <a:solidFill>
            <a:srgbClr val="92D050"/>
          </a:solidFill>
          <a:ln w="15875" cap="rnd" cmpd="sng">
            <a:solidFill>
              <a:srgbClr val="237DAC"/>
            </a:solidFill>
            <a:prstDash val="solid"/>
            <a:round/>
            <a:headEnd type="none" w="sm" len="sm"/>
            <a:tailEnd type="none" w="sm" len="sm"/>
          </a:ln>
        </p:spPr>
        <p:txBody>
          <a:bodyPr spcFirstLastPara="1" wrap="square" lIns="121900" tIns="60933" rIns="121900" bIns="60933" anchor="ctr" anchorCtr="0">
            <a:noAutofit/>
          </a:bodyPr>
          <a:lstStyle/>
          <a:p>
            <a:endParaRPr sz="2400" dirty="0">
              <a:solidFill>
                <a:schemeClr val="lt1"/>
              </a:solidFill>
              <a:latin typeface="Corbel"/>
              <a:ea typeface="Corbel"/>
              <a:cs typeface="Corbel"/>
              <a:sym typeface="Corbel"/>
            </a:endParaRPr>
          </a:p>
          <a:p>
            <a:pPr algn="ctr"/>
            <a:r>
              <a:rPr lang="en-US" sz="1600" dirty="0">
                <a:solidFill>
                  <a:schemeClr val="lt1"/>
                </a:solidFill>
                <a:latin typeface="Corbel"/>
                <a:ea typeface="Corbel"/>
                <a:cs typeface="Corbel"/>
                <a:sym typeface="Corbel"/>
              </a:rPr>
              <a:t> </a:t>
            </a:r>
            <a:r>
              <a:rPr lang="en-US" sz="1600" dirty="0" smtClean="0">
                <a:solidFill>
                  <a:schemeClr val="lt1"/>
                </a:solidFill>
                <a:latin typeface="Corbel"/>
                <a:ea typeface="Corbel"/>
                <a:cs typeface="Corbel"/>
                <a:sym typeface="Corbel"/>
              </a:rPr>
              <a:t> </a:t>
            </a:r>
            <a:r>
              <a:rPr lang="en-US" sz="1600" dirty="0">
                <a:solidFill>
                  <a:schemeClr val="lt1"/>
                </a:solidFill>
                <a:latin typeface="Corbel"/>
                <a:ea typeface="Corbel"/>
                <a:cs typeface="Corbel"/>
                <a:sym typeface="Corbel"/>
              </a:rPr>
              <a:t>Flatten </a:t>
            </a:r>
            <a:r>
              <a:rPr lang="en-US" sz="1600" dirty="0" smtClean="0">
                <a:solidFill>
                  <a:schemeClr val="lt1"/>
                </a:solidFill>
                <a:latin typeface="Corbel"/>
                <a:ea typeface="Corbel"/>
                <a:cs typeface="Corbel"/>
                <a:sym typeface="Corbel"/>
              </a:rPr>
              <a:t>   Layer</a:t>
            </a:r>
            <a:endParaRPr sz="1600" dirty="0"/>
          </a:p>
          <a:p>
            <a:pPr algn="ctr"/>
            <a:endParaRPr sz="2400" dirty="0">
              <a:solidFill>
                <a:schemeClr val="lt1"/>
              </a:solidFill>
              <a:latin typeface="Corbel"/>
              <a:ea typeface="Corbel"/>
              <a:cs typeface="Corbel"/>
              <a:sym typeface="Corbel"/>
            </a:endParaRPr>
          </a:p>
        </p:txBody>
      </p:sp>
      <p:sp>
        <p:nvSpPr>
          <p:cNvPr id="11" name="Google Shape;174;p23"/>
          <p:cNvSpPr/>
          <p:nvPr/>
        </p:nvSpPr>
        <p:spPr>
          <a:xfrm>
            <a:off x="6534877" y="2239213"/>
            <a:ext cx="2331959" cy="2639328"/>
          </a:xfrm>
          <a:prstGeom prst="notchedRightArrow">
            <a:avLst>
              <a:gd name="adj1" fmla="val 50000"/>
              <a:gd name="adj2" fmla="val 50000"/>
            </a:avLst>
          </a:prstGeom>
          <a:solidFill>
            <a:schemeClr val="accent2"/>
          </a:solidFill>
          <a:ln w="15875" cap="rnd" cmpd="sng">
            <a:solidFill>
              <a:srgbClr val="237DAC"/>
            </a:solidFill>
            <a:prstDash val="solid"/>
            <a:round/>
            <a:headEnd type="none" w="sm" len="sm"/>
            <a:tailEnd type="none" w="sm" len="sm"/>
          </a:ln>
        </p:spPr>
        <p:txBody>
          <a:bodyPr spcFirstLastPara="1" wrap="square" lIns="121900" tIns="60933" rIns="121900" bIns="60933" anchor="ctr" anchorCtr="0">
            <a:noAutofit/>
          </a:bodyPr>
          <a:lstStyle/>
          <a:p>
            <a:pPr algn="ctr"/>
            <a:endParaRPr sz="2400" dirty="0">
              <a:solidFill>
                <a:schemeClr val="lt1"/>
              </a:solidFill>
              <a:latin typeface="Corbel"/>
              <a:ea typeface="Corbel"/>
              <a:cs typeface="Corbel"/>
              <a:sym typeface="Corbel"/>
            </a:endParaRPr>
          </a:p>
          <a:p>
            <a:pPr algn="ctr"/>
            <a:r>
              <a:rPr lang="en-US" sz="1600" dirty="0">
                <a:solidFill>
                  <a:schemeClr val="lt1"/>
                </a:solidFill>
                <a:latin typeface="Corbel"/>
                <a:ea typeface="Corbel"/>
                <a:cs typeface="Corbel"/>
                <a:sym typeface="Corbel"/>
              </a:rPr>
              <a:t>Fully Connected Layer</a:t>
            </a:r>
          </a:p>
          <a:p>
            <a:pPr algn="ctr"/>
            <a:endParaRPr sz="2400" dirty="0">
              <a:solidFill>
                <a:schemeClr val="lt1"/>
              </a:solidFill>
              <a:latin typeface="Corbel"/>
              <a:ea typeface="Corbel"/>
              <a:cs typeface="Corbel"/>
              <a:sym typeface="Corbel"/>
            </a:endParaRPr>
          </a:p>
        </p:txBody>
      </p:sp>
      <p:sp>
        <p:nvSpPr>
          <p:cNvPr id="12" name="Google Shape;171;p23"/>
          <p:cNvSpPr/>
          <p:nvPr/>
        </p:nvSpPr>
        <p:spPr>
          <a:xfrm>
            <a:off x="198798" y="2439160"/>
            <a:ext cx="2063974" cy="2239432"/>
          </a:xfrm>
          <a:prstGeom prst="notchedRightArrow">
            <a:avLst>
              <a:gd name="adj1" fmla="val 50000"/>
              <a:gd name="adj2" fmla="val 50000"/>
            </a:avLst>
          </a:prstGeom>
          <a:solidFill>
            <a:srgbClr val="00B0F0"/>
          </a:solidFill>
          <a:ln w="15875" cap="rnd" cmpd="sng">
            <a:solidFill>
              <a:schemeClr val="accent5"/>
            </a:solidFill>
            <a:prstDash val="solid"/>
            <a:round/>
            <a:headEnd type="none" w="sm" len="sm"/>
            <a:tailEnd type="none" w="sm" len="sm"/>
          </a:ln>
        </p:spPr>
        <p:txBody>
          <a:bodyPr spcFirstLastPara="1" wrap="square" lIns="121900" tIns="60933" rIns="121900" bIns="60933" anchor="ctr" anchorCtr="0">
            <a:noAutofit/>
          </a:bodyPr>
          <a:lstStyle/>
          <a:p>
            <a:pPr algn="ctr"/>
            <a:endParaRPr sz="2000" dirty="0"/>
          </a:p>
          <a:p>
            <a:pPr algn="ctr"/>
            <a:r>
              <a:rPr lang="en-US" sz="1600" dirty="0" smtClean="0">
                <a:solidFill>
                  <a:schemeClr val="lt1"/>
                </a:solidFill>
                <a:latin typeface="Times" charset="0"/>
                <a:ea typeface="Times" charset="0"/>
                <a:cs typeface="Times" charset="0"/>
                <a:sym typeface="Corbel"/>
              </a:rPr>
              <a:t>Input </a:t>
            </a:r>
          </a:p>
          <a:p>
            <a:pPr algn="ctr"/>
            <a:r>
              <a:rPr lang="en-US" sz="1600" dirty="0" smtClean="0">
                <a:solidFill>
                  <a:schemeClr val="lt1"/>
                </a:solidFill>
                <a:latin typeface="Times" charset="0"/>
                <a:ea typeface="Times" charset="0"/>
                <a:cs typeface="Times" charset="0"/>
                <a:sym typeface="Corbel"/>
              </a:rPr>
              <a:t>Images</a:t>
            </a:r>
          </a:p>
          <a:p>
            <a:pPr algn="ctr"/>
            <a:endParaRPr sz="1600" dirty="0"/>
          </a:p>
          <a:p>
            <a:pPr algn="ctr"/>
            <a:endParaRPr sz="2400" dirty="0">
              <a:solidFill>
                <a:schemeClr val="lt1"/>
              </a:solidFill>
              <a:latin typeface="Corbel"/>
              <a:ea typeface="Corbel"/>
              <a:cs typeface="Corbel"/>
              <a:sym typeface="Corbel"/>
            </a:endParaRPr>
          </a:p>
        </p:txBody>
      </p:sp>
      <p:sp>
        <p:nvSpPr>
          <p:cNvPr id="2" name="矩形 1"/>
          <p:cNvSpPr/>
          <p:nvPr/>
        </p:nvSpPr>
        <p:spPr>
          <a:xfrm>
            <a:off x="9037657" y="1848340"/>
            <a:ext cx="1206481" cy="3782713"/>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smtClean="0"/>
              <a:t>CAT</a:t>
            </a:r>
          </a:p>
          <a:p>
            <a:pPr algn="ctr"/>
            <a:r>
              <a:rPr kumimoji="1" lang="en-US" altLang="zh-CN" dirty="0" smtClean="0"/>
              <a:t>DOG</a:t>
            </a:r>
          </a:p>
          <a:p>
            <a:pPr algn="ctr"/>
            <a:r>
              <a:rPr kumimoji="1" lang="en-US" altLang="zh-CN" dirty="0" smtClean="0"/>
              <a:t>BIRD</a:t>
            </a:r>
          </a:p>
          <a:p>
            <a:pPr algn="ctr"/>
            <a:r>
              <a:rPr kumimoji="1" lang="en-US" altLang="zh-CN" dirty="0" smtClean="0"/>
              <a:t>LION</a:t>
            </a:r>
          </a:p>
          <a:p>
            <a:pPr algn="ctr"/>
            <a:r>
              <a:rPr kumimoji="1" lang="en-US" altLang="zh-CN" dirty="0" smtClean="0"/>
              <a:t>HORSE</a:t>
            </a:r>
          </a:p>
          <a:p>
            <a:pPr algn="ctr"/>
            <a:r>
              <a:rPr kumimoji="1" lang="en-US" altLang="zh-CN" dirty="0" smtClean="0"/>
              <a:t>MONKEY</a:t>
            </a:r>
            <a:endParaRPr kumimoji="1" lang="zh-CN" altLang="en-US" dirty="0"/>
          </a:p>
        </p:txBody>
      </p:sp>
      <p:sp>
        <p:nvSpPr>
          <p:cNvPr id="14" name="Google Shape;171;p23"/>
          <p:cNvSpPr/>
          <p:nvPr/>
        </p:nvSpPr>
        <p:spPr>
          <a:xfrm>
            <a:off x="2050004" y="825619"/>
            <a:ext cx="2909303" cy="1803145"/>
          </a:xfrm>
          <a:prstGeom prst="notchedRightArrow">
            <a:avLst>
              <a:gd name="adj1" fmla="val 50000"/>
              <a:gd name="adj2" fmla="val 50000"/>
            </a:avLst>
          </a:prstGeom>
          <a:solidFill>
            <a:schemeClr val="accent1"/>
          </a:solidFill>
          <a:ln w="15875" cap="rnd" cmpd="sng">
            <a:solidFill>
              <a:srgbClr val="237DAC"/>
            </a:solidFill>
            <a:prstDash val="solid"/>
            <a:round/>
            <a:headEnd type="none" w="sm" len="sm"/>
            <a:tailEnd type="none" w="sm" len="sm"/>
          </a:ln>
        </p:spPr>
        <p:txBody>
          <a:bodyPr spcFirstLastPara="1" wrap="square" lIns="121900" tIns="60933" rIns="121900" bIns="60933" anchor="ctr" anchorCtr="0">
            <a:noAutofit/>
          </a:bodyPr>
          <a:lstStyle/>
          <a:p>
            <a:pPr algn="ctr"/>
            <a:endParaRPr sz="2000" dirty="0"/>
          </a:p>
          <a:p>
            <a:pPr algn="ctr"/>
            <a:endParaRPr lang="en-US" sz="1600" dirty="0" smtClean="0">
              <a:solidFill>
                <a:schemeClr val="lt1"/>
              </a:solidFill>
              <a:latin typeface="Times" charset="0"/>
              <a:ea typeface="Times" charset="0"/>
              <a:cs typeface="Times" charset="0"/>
              <a:sym typeface="Corbel"/>
            </a:endParaRPr>
          </a:p>
          <a:p>
            <a:pPr algn="ctr"/>
            <a:r>
              <a:rPr lang="en-US" sz="1600" dirty="0" smtClean="0">
                <a:solidFill>
                  <a:schemeClr val="lt1"/>
                </a:solidFill>
                <a:latin typeface="Times" charset="0"/>
                <a:ea typeface="Times" charset="0"/>
                <a:cs typeface="Times" charset="0"/>
                <a:sym typeface="Corbel"/>
              </a:rPr>
              <a:t>Convolution </a:t>
            </a:r>
            <a:r>
              <a:rPr lang="en-US" sz="1600" dirty="0">
                <a:solidFill>
                  <a:schemeClr val="lt1"/>
                </a:solidFill>
                <a:latin typeface="Times" charset="0"/>
                <a:ea typeface="Times" charset="0"/>
                <a:cs typeface="Times" charset="0"/>
                <a:sym typeface="Corbel"/>
              </a:rPr>
              <a:t>Layer </a:t>
            </a:r>
          </a:p>
          <a:p>
            <a:pPr algn="ctr"/>
            <a:r>
              <a:rPr lang="en-US" sz="1600" dirty="0" smtClean="0">
                <a:solidFill>
                  <a:schemeClr val="lt1"/>
                </a:solidFill>
                <a:latin typeface="Times" charset="0"/>
                <a:ea typeface="Times" charset="0"/>
                <a:cs typeface="Times" charset="0"/>
                <a:sym typeface="Corbel"/>
              </a:rPr>
              <a:t>Filter Size:3*3</a:t>
            </a:r>
          </a:p>
          <a:p>
            <a:pPr algn="ctr"/>
            <a:r>
              <a:rPr lang="en-US" sz="1600" dirty="0" smtClean="0">
                <a:solidFill>
                  <a:schemeClr val="lt1"/>
                </a:solidFill>
                <a:latin typeface="Times" charset="0"/>
                <a:ea typeface="Times" charset="0"/>
                <a:cs typeface="Times" charset="0"/>
                <a:sym typeface="Corbel"/>
              </a:rPr>
              <a:t>Num Filter: 32</a:t>
            </a:r>
          </a:p>
          <a:p>
            <a:pPr algn="ctr"/>
            <a:endParaRPr sz="1600" dirty="0"/>
          </a:p>
          <a:p>
            <a:pPr algn="ctr"/>
            <a:endParaRPr sz="2400" dirty="0">
              <a:solidFill>
                <a:schemeClr val="lt1"/>
              </a:solidFill>
              <a:latin typeface="Corbel"/>
              <a:ea typeface="Corbel"/>
              <a:cs typeface="Corbel"/>
              <a:sym typeface="Corbel"/>
            </a:endParaRPr>
          </a:p>
        </p:txBody>
      </p:sp>
      <p:sp>
        <p:nvSpPr>
          <p:cNvPr id="18" name="Google Shape;171;p23"/>
          <p:cNvSpPr/>
          <p:nvPr/>
        </p:nvSpPr>
        <p:spPr>
          <a:xfrm>
            <a:off x="2051246" y="2657303"/>
            <a:ext cx="2909303" cy="1803145"/>
          </a:xfrm>
          <a:prstGeom prst="notchedRightArrow">
            <a:avLst>
              <a:gd name="adj1" fmla="val 50000"/>
              <a:gd name="adj2" fmla="val 50000"/>
            </a:avLst>
          </a:prstGeom>
          <a:solidFill>
            <a:schemeClr val="accent1"/>
          </a:solidFill>
          <a:ln w="15875" cap="rnd" cmpd="sng">
            <a:solidFill>
              <a:srgbClr val="237DAC"/>
            </a:solidFill>
            <a:prstDash val="solid"/>
            <a:round/>
            <a:headEnd type="none" w="sm" len="sm"/>
            <a:tailEnd type="none" w="sm" len="sm"/>
          </a:ln>
        </p:spPr>
        <p:txBody>
          <a:bodyPr spcFirstLastPara="1" wrap="square" lIns="121900" tIns="60933" rIns="121900" bIns="60933" anchor="ctr" anchorCtr="0">
            <a:noAutofit/>
          </a:bodyPr>
          <a:lstStyle/>
          <a:p>
            <a:pPr algn="ctr"/>
            <a:endParaRPr sz="2000" dirty="0"/>
          </a:p>
          <a:p>
            <a:pPr algn="ctr"/>
            <a:endParaRPr lang="en-US" sz="1600" dirty="0" smtClean="0">
              <a:solidFill>
                <a:schemeClr val="lt1"/>
              </a:solidFill>
              <a:latin typeface="Times" charset="0"/>
              <a:ea typeface="Times" charset="0"/>
              <a:cs typeface="Times" charset="0"/>
              <a:sym typeface="Corbel"/>
            </a:endParaRPr>
          </a:p>
          <a:p>
            <a:pPr algn="ctr"/>
            <a:r>
              <a:rPr lang="en-US" sz="1600" dirty="0" smtClean="0">
                <a:solidFill>
                  <a:schemeClr val="lt1"/>
                </a:solidFill>
                <a:latin typeface="Times" charset="0"/>
                <a:ea typeface="Times" charset="0"/>
                <a:cs typeface="Times" charset="0"/>
                <a:sym typeface="Corbel"/>
              </a:rPr>
              <a:t>Convolution </a:t>
            </a:r>
            <a:r>
              <a:rPr lang="en-US" sz="1600" dirty="0">
                <a:solidFill>
                  <a:schemeClr val="lt1"/>
                </a:solidFill>
                <a:latin typeface="Times" charset="0"/>
                <a:ea typeface="Times" charset="0"/>
                <a:cs typeface="Times" charset="0"/>
                <a:sym typeface="Corbel"/>
              </a:rPr>
              <a:t>Layer </a:t>
            </a:r>
          </a:p>
          <a:p>
            <a:pPr algn="ctr"/>
            <a:r>
              <a:rPr lang="en-US" sz="1600" dirty="0" smtClean="0">
                <a:solidFill>
                  <a:schemeClr val="lt1"/>
                </a:solidFill>
                <a:latin typeface="Times" charset="0"/>
                <a:ea typeface="Times" charset="0"/>
                <a:cs typeface="Times" charset="0"/>
                <a:sym typeface="Corbel"/>
              </a:rPr>
              <a:t>Filter Size:3*3</a:t>
            </a:r>
          </a:p>
          <a:p>
            <a:pPr algn="ctr"/>
            <a:r>
              <a:rPr lang="en-US" sz="1600" dirty="0" smtClean="0">
                <a:solidFill>
                  <a:schemeClr val="lt1"/>
                </a:solidFill>
                <a:latin typeface="Times" charset="0"/>
                <a:ea typeface="Times" charset="0"/>
                <a:cs typeface="Times" charset="0"/>
                <a:sym typeface="Corbel"/>
              </a:rPr>
              <a:t>Num Filter: 32</a:t>
            </a:r>
          </a:p>
          <a:p>
            <a:pPr algn="ctr"/>
            <a:endParaRPr sz="1600" dirty="0"/>
          </a:p>
          <a:p>
            <a:pPr algn="ctr"/>
            <a:endParaRPr sz="2400" dirty="0">
              <a:solidFill>
                <a:schemeClr val="lt1"/>
              </a:solidFill>
              <a:latin typeface="Corbel"/>
              <a:ea typeface="Corbel"/>
              <a:cs typeface="Corbel"/>
              <a:sym typeface="Corbel"/>
            </a:endParaRPr>
          </a:p>
        </p:txBody>
      </p:sp>
      <p:sp>
        <p:nvSpPr>
          <p:cNvPr id="19" name="Google Shape;171;p23"/>
          <p:cNvSpPr/>
          <p:nvPr/>
        </p:nvSpPr>
        <p:spPr>
          <a:xfrm>
            <a:off x="2051245" y="4431118"/>
            <a:ext cx="2909303" cy="1803145"/>
          </a:xfrm>
          <a:prstGeom prst="notchedRightArrow">
            <a:avLst>
              <a:gd name="adj1" fmla="val 50000"/>
              <a:gd name="adj2" fmla="val 50000"/>
            </a:avLst>
          </a:prstGeom>
          <a:solidFill>
            <a:schemeClr val="accent1"/>
          </a:solidFill>
          <a:ln w="15875" cap="rnd" cmpd="sng">
            <a:solidFill>
              <a:srgbClr val="237DAC"/>
            </a:solidFill>
            <a:prstDash val="solid"/>
            <a:round/>
            <a:headEnd type="none" w="sm" len="sm"/>
            <a:tailEnd type="none" w="sm" len="sm"/>
          </a:ln>
        </p:spPr>
        <p:txBody>
          <a:bodyPr spcFirstLastPara="1" wrap="square" lIns="121900" tIns="60933" rIns="121900" bIns="60933" anchor="ctr" anchorCtr="0">
            <a:noAutofit/>
          </a:bodyPr>
          <a:lstStyle/>
          <a:p>
            <a:pPr algn="ctr"/>
            <a:endParaRPr sz="2000" dirty="0"/>
          </a:p>
          <a:p>
            <a:pPr algn="ctr"/>
            <a:endParaRPr lang="en-US" sz="1600" dirty="0" smtClean="0">
              <a:solidFill>
                <a:schemeClr val="lt1"/>
              </a:solidFill>
              <a:latin typeface="Times" charset="0"/>
              <a:ea typeface="Times" charset="0"/>
              <a:cs typeface="Times" charset="0"/>
              <a:sym typeface="Corbel"/>
            </a:endParaRPr>
          </a:p>
          <a:p>
            <a:pPr algn="ctr"/>
            <a:r>
              <a:rPr lang="en-US" sz="1600" dirty="0" smtClean="0">
                <a:solidFill>
                  <a:schemeClr val="lt1"/>
                </a:solidFill>
                <a:latin typeface="Times" charset="0"/>
                <a:ea typeface="Times" charset="0"/>
                <a:cs typeface="Times" charset="0"/>
                <a:sym typeface="Corbel"/>
              </a:rPr>
              <a:t>Convolution </a:t>
            </a:r>
            <a:r>
              <a:rPr lang="en-US" sz="1600" dirty="0">
                <a:solidFill>
                  <a:schemeClr val="lt1"/>
                </a:solidFill>
                <a:latin typeface="Times" charset="0"/>
                <a:ea typeface="Times" charset="0"/>
                <a:cs typeface="Times" charset="0"/>
                <a:sym typeface="Corbel"/>
              </a:rPr>
              <a:t>Layer </a:t>
            </a:r>
          </a:p>
          <a:p>
            <a:pPr algn="ctr"/>
            <a:r>
              <a:rPr lang="en-US" sz="1600" dirty="0" smtClean="0">
                <a:solidFill>
                  <a:schemeClr val="lt1"/>
                </a:solidFill>
                <a:latin typeface="Times" charset="0"/>
                <a:ea typeface="Times" charset="0"/>
                <a:cs typeface="Times" charset="0"/>
                <a:sym typeface="Corbel"/>
              </a:rPr>
              <a:t>Filter Size:3*3</a:t>
            </a:r>
          </a:p>
          <a:p>
            <a:pPr algn="ctr"/>
            <a:r>
              <a:rPr lang="en-US" sz="1600" dirty="0" smtClean="0">
                <a:solidFill>
                  <a:schemeClr val="lt1"/>
                </a:solidFill>
                <a:latin typeface="Times" charset="0"/>
                <a:ea typeface="Times" charset="0"/>
                <a:cs typeface="Times" charset="0"/>
                <a:sym typeface="Corbel"/>
              </a:rPr>
              <a:t>Num Filter: 32</a:t>
            </a:r>
          </a:p>
          <a:p>
            <a:pPr algn="ctr"/>
            <a:endParaRPr sz="1600" dirty="0"/>
          </a:p>
          <a:p>
            <a:pPr algn="ctr"/>
            <a:endParaRPr sz="2400" dirty="0">
              <a:solidFill>
                <a:schemeClr val="lt1"/>
              </a:solidFill>
              <a:latin typeface="Corbel"/>
              <a:ea typeface="Corbel"/>
              <a:cs typeface="Corbel"/>
              <a:sym typeface="Corbel"/>
            </a:endParaRPr>
          </a:p>
        </p:txBody>
      </p:sp>
    </p:spTree>
    <p:extLst>
      <p:ext uri="{BB962C8B-B14F-4D97-AF65-F5344CB8AC3E}">
        <p14:creationId xmlns:p14="http://schemas.microsoft.com/office/powerpoint/2010/main" val="15874445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500062" y="357188"/>
            <a:ext cx="8643938" cy="913007"/>
          </a:xfrm>
          <a:prstGeom prst="rect">
            <a:avLst/>
          </a:prstGeom>
          <a:noFill/>
        </p:spPr>
        <p:txBody>
          <a:bodyPr wrap="square" rtlCol="0">
            <a:spAutoFit/>
          </a:bodyPr>
          <a:lstStyle/>
          <a:p>
            <a:r>
              <a:rPr lang="en-US" altLang="zh-CN" sz="5333" dirty="0">
                <a:solidFill>
                  <a:srgbClr val="1987A0"/>
                </a:solidFill>
                <a:latin typeface="+mj-lt"/>
                <a:ea typeface="Times"/>
                <a:cs typeface="Times"/>
              </a:rPr>
              <a:t>Create Convolution Layer</a:t>
            </a:r>
            <a:endParaRPr lang="zh-CN" altLang="en-US" sz="5333" dirty="0">
              <a:solidFill>
                <a:srgbClr val="1987A0"/>
              </a:solidFill>
              <a:latin typeface="+mj-lt"/>
              <a:ea typeface="Times"/>
              <a:cs typeface="Times"/>
            </a:endParaRPr>
          </a:p>
        </p:txBody>
      </p:sp>
      <p:sp>
        <p:nvSpPr>
          <p:cNvPr id="6" name="Google Shape;478;p27"/>
          <p:cNvSpPr/>
          <p:nvPr/>
        </p:nvSpPr>
        <p:spPr>
          <a:xfrm>
            <a:off x="157162" y="2914649"/>
            <a:ext cx="1946100" cy="1410312"/>
          </a:xfrm>
          <a:prstGeom prst="homePlate">
            <a:avLst>
              <a:gd name="adj" fmla="val 30129"/>
            </a:avLst>
          </a:prstGeom>
          <a:noFill/>
          <a:ln w="114300" cap="flat" cmpd="sng">
            <a:solidFill>
              <a:srgbClr val="00E1C6"/>
            </a:solidFill>
            <a:prstDash val="solid"/>
            <a:miter lim="8000"/>
            <a:headEnd type="none" w="sm" len="sm"/>
            <a:tailEnd type="none" w="sm" len="sm"/>
          </a:ln>
        </p:spPr>
        <p:txBody>
          <a:bodyPr spcFirstLastPara="1" wrap="square" lIns="91425" tIns="91425" rIns="91425" bIns="91425" anchor="ctr" anchorCtr="0">
            <a:noAutofit/>
          </a:bodyPr>
          <a:lstStyle/>
          <a:p>
            <a:pPr marL="0" lvl="0" indent="0" algn="ctr">
              <a:spcBef>
                <a:spcPts val="0"/>
              </a:spcBef>
              <a:spcAft>
                <a:spcPts val="0"/>
              </a:spcAft>
              <a:buNone/>
            </a:pPr>
            <a:r>
              <a:rPr lang="en-US" dirty="0" smtClean="0">
                <a:solidFill>
                  <a:srgbClr val="00E1C6"/>
                </a:solidFill>
                <a:latin typeface="Muli"/>
                <a:ea typeface="Muli"/>
                <a:cs typeface="Muli"/>
                <a:sym typeface="Muli"/>
              </a:rPr>
              <a:t>Define </a:t>
            </a:r>
          </a:p>
          <a:p>
            <a:pPr marL="0" lvl="0" indent="0" algn="ctr">
              <a:spcBef>
                <a:spcPts val="0"/>
              </a:spcBef>
              <a:spcAft>
                <a:spcPts val="0"/>
              </a:spcAft>
              <a:buNone/>
            </a:pPr>
            <a:r>
              <a:rPr lang="en-US" dirty="0" smtClean="0">
                <a:solidFill>
                  <a:srgbClr val="00E1C6"/>
                </a:solidFill>
                <a:latin typeface="Muli"/>
                <a:ea typeface="Muli"/>
                <a:cs typeface="Muli"/>
                <a:sym typeface="Muli"/>
              </a:rPr>
              <a:t>Weight</a:t>
            </a:r>
            <a:endParaRPr dirty="0">
              <a:solidFill>
                <a:srgbClr val="00E1C6"/>
              </a:solidFill>
              <a:latin typeface="Muli"/>
              <a:ea typeface="Muli"/>
              <a:cs typeface="Muli"/>
              <a:sym typeface="Muli"/>
            </a:endParaRPr>
          </a:p>
        </p:txBody>
      </p:sp>
      <p:sp>
        <p:nvSpPr>
          <p:cNvPr id="7" name="Google Shape;479;p27"/>
          <p:cNvSpPr/>
          <p:nvPr/>
        </p:nvSpPr>
        <p:spPr>
          <a:xfrm>
            <a:off x="1908834" y="2914649"/>
            <a:ext cx="1983600" cy="1410312"/>
          </a:xfrm>
          <a:prstGeom prst="chevron">
            <a:avLst>
              <a:gd name="adj" fmla="val 29853"/>
            </a:avLst>
          </a:prstGeom>
          <a:noFill/>
          <a:ln w="114300" cap="flat" cmpd="sng">
            <a:solidFill>
              <a:srgbClr val="19BBD5"/>
            </a:solidFill>
            <a:prstDash val="solid"/>
            <a:miter lim="8000"/>
            <a:headEnd type="none" w="sm" len="sm"/>
            <a:tailEnd type="none" w="sm" len="sm"/>
          </a:ln>
        </p:spPr>
        <p:txBody>
          <a:bodyPr spcFirstLastPara="1" wrap="square" lIns="91425" tIns="91425" rIns="91425" bIns="91425" anchor="ctr" anchorCtr="0">
            <a:noAutofit/>
          </a:bodyPr>
          <a:lstStyle/>
          <a:p>
            <a:pPr marL="0" lvl="0" indent="0" algn="ctr">
              <a:spcBef>
                <a:spcPts val="0"/>
              </a:spcBef>
              <a:spcAft>
                <a:spcPts val="0"/>
              </a:spcAft>
              <a:buNone/>
            </a:pPr>
            <a:r>
              <a:rPr lang="en-US" dirty="0" smtClean="0">
                <a:solidFill>
                  <a:srgbClr val="19BBD5"/>
                </a:solidFill>
                <a:latin typeface="Muli"/>
                <a:ea typeface="Muli"/>
                <a:cs typeface="Muli"/>
                <a:sym typeface="Muli"/>
              </a:rPr>
              <a:t>Create </a:t>
            </a:r>
          </a:p>
          <a:p>
            <a:pPr marL="0" lvl="0" indent="0" algn="ctr">
              <a:spcBef>
                <a:spcPts val="0"/>
              </a:spcBef>
              <a:spcAft>
                <a:spcPts val="0"/>
              </a:spcAft>
              <a:buNone/>
            </a:pPr>
            <a:r>
              <a:rPr lang="en-US" dirty="0" smtClean="0">
                <a:solidFill>
                  <a:srgbClr val="19BBD5"/>
                </a:solidFill>
                <a:latin typeface="Muli"/>
                <a:ea typeface="Muli"/>
                <a:cs typeface="Muli"/>
                <a:sym typeface="Muli"/>
              </a:rPr>
              <a:t>Bias</a:t>
            </a:r>
            <a:endParaRPr dirty="0">
              <a:solidFill>
                <a:srgbClr val="19BBD5"/>
              </a:solidFill>
              <a:latin typeface="Muli"/>
              <a:ea typeface="Muli"/>
              <a:cs typeface="Muli"/>
              <a:sym typeface="Muli"/>
            </a:endParaRPr>
          </a:p>
        </p:txBody>
      </p:sp>
      <p:sp>
        <p:nvSpPr>
          <p:cNvPr id="8" name="Google Shape;480;p27"/>
          <p:cNvSpPr/>
          <p:nvPr/>
        </p:nvSpPr>
        <p:spPr>
          <a:xfrm>
            <a:off x="3697931" y="2914649"/>
            <a:ext cx="2274244" cy="1410312"/>
          </a:xfrm>
          <a:prstGeom prst="chevron">
            <a:avLst>
              <a:gd name="adj" fmla="val 29853"/>
            </a:avLst>
          </a:prstGeom>
          <a:noFill/>
          <a:ln w="114300" cap="flat" cmpd="sng">
            <a:solidFill>
              <a:srgbClr val="3292E1"/>
            </a:solidFill>
            <a:prstDash val="solid"/>
            <a:miter lim="8000"/>
            <a:headEnd type="none" w="sm" len="sm"/>
            <a:tailEnd type="none" w="sm" len="sm"/>
          </a:ln>
        </p:spPr>
        <p:txBody>
          <a:bodyPr spcFirstLastPara="1" wrap="square" lIns="91425" tIns="91425" rIns="91425" bIns="91425" anchor="ctr" anchorCtr="0">
            <a:noAutofit/>
          </a:bodyPr>
          <a:lstStyle/>
          <a:p>
            <a:pPr marL="0" lvl="0" indent="0" algn="ctr">
              <a:spcBef>
                <a:spcPts val="0"/>
              </a:spcBef>
              <a:spcAft>
                <a:spcPts val="0"/>
              </a:spcAft>
              <a:buNone/>
            </a:pPr>
            <a:r>
              <a:rPr lang="en-US" dirty="0" smtClean="0">
                <a:solidFill>
                  <a:srgbClr val="3292E1"/>
                </a:solidFill>
                <a:latin typeface="Muli"/>
                <a:ea typeface="Muli"/>
                <a:cs typeface="Muli"/>
                <a:sym typeface="Muli"/>
              </a:rPr>
              <a:t>Create</a:t>
            </a:r>
          </a:p>
          <a:p>
            <a:pPr marL="0" lvl="0" indent="0" algn="ctr">
              <a:spcBef>
                <a:spcPts val="0"/>
              </a:spcBef>
              <a:spcAft>
                <a:spcPts val="0"/>
              </a:spcAft>
              <a:buNone/>
            </a:pPr>
            <a:r>
              <a:rPr lang="en-US" dirty="0" smtClean="0">
                <a:solidFill>
                  <a:srgbClr val="3292E1"/>
                </a:solidFill>
                <a:latin typeface="Muli"/>
                <a:ea typeface="Muli"/>
                <a:cs typeface="Muli"/>
                <a:sym typeface="Muli"/>
              </a:rPr>
              <a:t>Convolution layer:</a:t>
            </a:r>
          </a:p>
          <a:p>
            <a:pPr lvl="0" algn="ctr"/>
            <a:r>
              <a:rPr lang="en-US" altLang="zh-CN" dirty="0"/>
              <a:t>tf.nn.conv2d</a:t>
            </a:r>
            <a:endParaRPr lang="en-US" dirty="0" smtClean="0">
              <a:solidFill>
                <a:srgbClr val="3292E1"/>
              </a:solidFill>
              <a:latin typeface="Muli"/>
              <a:ea typeface="Muli"/>
              <a:cs typeface="Muli"/>
              <a:sym typeface="Muli"/>
            </a:endParaRPr>
          </a:p>
          <a:p>
            <a:pPr marL="0" lvl="0" indent="0" algn="ctr">
              <a:spcBef>
                <a:spcPts val="0"/>
              </a:spcBef>
              <a:spcAft>
                <a:spcPts val="0"/>
              </a:spcAft>
              <a:buNone/>
            </a:pPr>
            <a:endParaRPr dirty="0">
              <a:solidFill>
                <a:srgbClr val="3292E1"/>
              </a:solidFill>
              <a:latin typeface="Muli"/>
              <a:ea typeface="Muli"/>
              <a:cs typeface="Muli"/>
              <a:sym typeface="Muli"/>
            </a:endParaRPr>
          </a:p>
        </p:txBody>
      </p:sp>
      <p:sp>
        <p:nvSpPr>
          <p:cNvPr id="9" name="Google Shape;480;p27"/>
          <p:cNvSpPr/>
          <p:nvPr/>
        </p:nvSpPr>
        <p:spPr>
          <a:xfrm>
            <a:off x="5836303" y="2938457"/>
            <a:ext cx="2536171" cy="1410312"/>
          </a:xfrm>
          <a:prstGeom prst="chevron">
            <a:avLst>
              <a:gd name="adj" fmla="val 29853"/>
            </a:avLst>
          </a:prstGeom>
          <a:noFill/>
          <a:ln w="114300" cap="flat" cmpd="sng">
            <a:solidFill>
              <a:srgbClr val="00B050"/>
            </a:solidFill>
            <a:prstDash val="solid"/>
            <a:miter lim="8000"/>
            <a:headEnd type="none" w="sm" len="sm"/>
            <a:tailEnd type="none" w="sm" len="sm"/>
          </a:ln>
        </p:spPr>
        <p:txBody>
          <a:bodyPr spcFirstLastPara="1" wrap="square" lIns="91425" tIns="91425" rIns="91425" bIns="91425" anchor="ctr" anchorCtr="0">
            <a:noAutofit/>
          </a:bodyPr>
          <a:lstStyle/>
          <a:p>
            <a:pPr marL="0" lvl="0" indent="0" algn="ctr">
              <a:spcBef>
                <a:spcPts val="0"/>
              </a:spcBef>
              <a:spcAft>
                <a:spcPts val="0"/>
              </a:spcAft>
              <a:buNone/>
            </a:pPr>
            <a:r>
              <a:rPr lang="en-US" dirty="0" smtClean="0">
                <a:solidFill>
                  <a:srgbClr val="3292E1"/>
                </a:solidFill>
                <a:latin typeface="Muli"/>
                <a:ea typeface="Muli"/>
                <a:cs typeface="Muli"/>
                <a:sym typeface="Muli"/>
              </a:rPr>
              <a:t>Using</a:t>
            </a:r>
          </a:p>
          <a:p>
            <a:pPr marL="0" lvl="0" indent="0" algn="ctr">
              <a:spcBef>
                <a:spcPts val="0"/>
              </a:spcBef>
              <a:spcAft>
                <a:spcPts val="0"/>
              </a:spcAft>
              <a:buNone/>
            </a:pPr>
            <a:r>
              <a:rPr lang="en-US" dirty="0" smtClean="0">
                <a:solidFill>
                  <a:srgbClr val="3292E1"/>
                </a:solidFill>
                <a:latin typeface="Muli"/>
                <a:ea typeface="Muli"/>
                <a:cs typeface="Muli"/>
                <a:sym typeface="Muli"/>
              </a:rPr>
              <a:t>Max-pooling:</a:t>
            </a:r>
          </a:p>
          <a:p>
            <a:pPr lvl="0" algn="ctr"/>
            <a:r>
              <a:rPr lang="en-US" altLang="zh-CN" dirty="0"/>
              <a:t>tf.nn.max_pool</a:t>
            </a:r>
            <a:endParaRPr lang="en-US" dirty="0" smtClean="0">
              <a:solidFill>
                <a:srgbClr val="3292E1"/>
              </a:solidFill>
              <a:latin typeface="Muli"/>
              <a:ea typeface="Muli"/>
              <a:cs typeface="Muli"/>
              <a:sym typeface="Muli"/>
            </a:endParaRPr>
          </a:p>
          <a:p>
            <a:pPr marL="0" lvl="0" indent="0" algn="ctr">
              <a:spcBef>
                <a:spcPts val="0"/>
              </a:spcBef>
              <a:spcAft>
                <a:spcPts val="0"/>
              </a:spcAft>
              <a:buNone/>
            </a:pPr>
            <a:endParaRPr dirty="0">
              <a:solidFill>
                <a:srgbClr val="3292E1"/>
              </a:solidFill>
              <a:latin typeface="Muli"/>
              <a:ea typeface="Muli"/>
              <a:cs typeface="Muli"/>
              <a:sym typeface="Muli"/>
            </a:endParaRPr>
          </a:p>
        </p:txBody>
      </p:sp>
      <p:sp>
        <p:nvSpPr>
          <p:cNvPr id="10" name="Google Shape;480;p27"/>
          <p:cNvSpPr/>
          <p:nvPr/>
        </p:nvSpPr>
        <p:spPr>
          <a:xfrm>
            <a:off x="8217553" y="2914649"/>
            <a:ext cx="2536171" cy="1410312"/>
          </a:xfrm>
          <a:prstGeom prst="chevron">
            <a:avLst>
              <a:gd name="adj" fmla="val 29853"/>
            </a:avLst>
          </a:prstGeom>
          <a:noFill/>
          <a:ln w="114300" cap="flat" cmpd="sng">
            <a:solidFill>
              <a:srgbClr val="92D050"/>
            </a:solidFill>
            <a:prstDash val="solid"/>
            <a:miter lim="8000"/>
            <a:headEnd type="none" w="sm" len="sm"/>
            <a:tailEnd type="none" w="sm" len="sm"/>
          </a:ln>
        </p:spPr>
        <p:txBody>
          <a:bodyPr spcFirstLastPara="1" wrap="square" lIns="91425" tIns="91425" rIns="91425" bIns="91425" anchor="ctr" anchorCtr="0">
            <a:noAutofit/>
          </a:bodyPr>
          <a:lstStyle/>
          <a:p>
            <a:pPr marL="0" lvl="0" indent="0" algn="ctr">
              <a:spcBef>
                <a:spcPts val="0"/>
              </a:spcBef>
              <a:spcAft>
                <a:spcPts val="0"/>
              </a:spcAft>
              <a:buNone/>
            </a:pPr>
            <a:r>
              <a:rPr lang="en-US" dirty="0" smtClean="0">
                <a:solidFill>
                  <a:srgbClr val="3292E1"/>
                </a:solidFill>
                <a:latin typeface="Muli"/>
                <a:ea typeface="Muli"/>
                <a:cs typeface="Muli"/>
                <a:sym typeface="Muli"/>
              </a:rPr>
              <a:t>Activation Function:</a:t>
            </a:r>
          </a:p>
          <a:p>
            <a:pPr lvl="0" algn="ctr"/>
            <a:r>
              <a:rPr lang="en-US" altLang="zh-CN" dirty="0" smtClean="0"/>
              <a:t>tf.nn.Selu</a:t>
            </a:r>
            <a:endParaRPr lang="en-US" dirty="0" smtClean="0">
              <a:solidFill>
                <a:srgbClr val="3292E1"/>
              </a:solidFill>
              <a:latin typeface="Muli"/>
              <a:ea typeface="Muli"/>
              <a:cs typeface="Muli"/>
              <a:sym typeface="Muli"/>
            </a:endParaRPr>
          </a:p>
          <a:p>
            <a:pPr marL="0" lvl="0" indent="0" algn="ctr">
              <a:spcBef>
                <a:spcPts val="0"/>
              </a:spcBef>
              <a:spcAft>
                <a:spcPts val="0"/>
              </a:spcAft>
              <a:buNone/>
            </a:pPr>
            <a:endParaRPr dirty="0">
              <a:solidFill>
                <a:srgbClr val="3292E1"/>
              </a:solidFill>
              <a:latin typeface="Muli"/>
              <a:ea typeface="Muli"/>
              <a:cs typeface="Muli"/>
              <a:sym typeface="Muli"/>
            </a:endParaRPr>
          </a:p>
        </p:txBody>
      </p:sp>
    </p:spTree>
    <p:extLst>
      <p:ext uri="{BB962C8B-B14F-4D97-AF65-F5344CB8AC3E}">
        <p14:creationId xmlns:p14="http://schemas.microsoft.com/office/powerpoint/2010/main" val="1417346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500062" y="357188"/>
            <a:ext cx="8643938" cy="913007"/>
          </a:xfrm>
          <a:prstGeom prst="rect">
            <a:avLst/>
          </a:prstGeom>
          <a:noFill/>
        </p:spPr>
        <p:txBody>
          <a:bodyPr wrap="square" rtlCol="0">
            <a:spAutoFit/>
          </a:bodyPr>
          <a:lstStyle/>
          <a:p>
            <a:r>
              <a:rPr lang="en-US" altLang="zh-CN" sz="5333" dirty="0">
                <a:solidFill>
                  <a:srgbClr val="1987A0"/>
                </a:solidFill>
                <a:latin typeface="+mj-lt"/>
                <a:ea typeface="Times"/>
                <a:cs typeface="Times"/>
              </a:rPr>
              <a:t>Create Flatten Layer</a:t>
            </a:r>
            <a:endParaRPr lang="zh-CN" altLang="en-US" sz="5333" dirty="0">
              <a:solidFill>
                <a:srgbClr val="1987A0"/>
              </a:solidFill>
              <a:latin typeface="+mj-lt"/>
              <a:ea typeface="Times"/>
              <a:cs typeface="Times"/>
            </a:endParaRPr>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9238" y="2325687"/>
            <a:ext cx="10023475" cy="2921000"/>
          </a:xfrm>
          <a:prstGeom prst="rect">
            <a:avLst/>
          </a:prstGeom>
        </p:spPr>
      </p:pic>
    </p:spTree>
    <p:extLst>
      <p:ext uri="{BB962C8B-B14F-4D97-AF65-F5344CB8AC3E}">
        <p14:creationId xmlns:p14="http://schemas.microsoft.com/office/powerpoint/2010/main" val="20708404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671513" y="357188"/>
            <a:ext cx="9458325" cy="913007"/>
          </a:xfrm>
          <a:prstGeom prst="rect">
            <a:avLst/>
          </a:prstGeom>
          <a:noFill/>
        </p:spPr>
        <p:txBody>
          <a:bodyPr wrap="square" rtlCol="0">
            <a:spAutoFit/>
          </a:bodyPr>
          <a:lstStyle/>
          <a:p>
            <a:r>
              <a:rPr lang="en-US" altLang="zh-CN" sz="5333" dirty="0">
                <a:solidFill>
                  <a:srgbClr val="1987A0"/>
                </a:solidFill>
                <a:latin typeface="+mj-lt"/>
                <a:ea typeface="Times"/>
                <a:cs typeface="Times"/>
              </a:rPr>
              <a:t>Create Fully Connected Layer</a:t>
            </a:r>
            <a:endParaRPr lang="zh-CN" altLang="en-US" sz="5333" dirty="0">
              <a:solidFill>
                <a:srgbClr val="1987A0"/>
              </a:solidFill>
              <a:latin typeface="+mj-lt"/>
              <a:ea typeface="Times"/>
              <a:cs typeface="Times"/>
            </a:endParaRPr>
          </a:p>
        </p:txBody>
      </p:sp>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5987" y="2527300"/>
            <a:ext cx="7175500" cy="3632200"/>
          </a:xfrm>
          <a:prstGeom prst="rect">
            <a:avLst/>
          </a:prstGeom>
        </p:spPr>
      </p:pic>
    </p:spTree>
    <p:extLst>
      <p:ext uri="{BB962C8B-B14F-4D97-AF65-F5344CB8AC3E}">
        <p14:creationId xmlns:p14="http://schemas.microsoft.com/office/powerpoint/2010/main" val="1221573804"/>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DengXian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DengXian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96</TotalTime>
  <Words>346</Words>
  <Application>Microsoft Macintosh PowerPoint</Application>
  <PresentationFormat>宽屏</PresentationFormat>
  <Paragraphs>130</Paragraphs>
  <Slides>26</Slides>
  <Notes>21</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26</vt:i4>
      </vt:variant>
    </vt:vector>
  </HeadingPairs>
  <TitlesOfParts>
    <vt:vector size="36" baseType="lpstr">
      <vt:lpstr>Corbel</vt:lpstr>
      <vt:lpstr>DengXian</vt:lpstr>
      <vt:lpstr>DengXian Light</vt:lpstr>
      <vt:lpstr>Franklin Gothic Medium</vt:lpstr>
      <vt:lpstr>Times</vt:lpstr>
      <vt:lpstr>Arial</vt:lpstr>
      <vt:lpstr>Muli</vt:lpstr>
      <vt:lpstr>Titillium Web</vt:lpstr>
      <vt:lpstr>Titillium Web Light</vt:lpstr>
      <vt:lpstr>Office 主题</vt:lpstr>
      <vt:lpstr>Animal Recognition System ——  Using Keras and TensorFlow</vt:lpstr>
      <vt:lpstr>Introduction</vt:lpstr>
      <vt:lpstr>OUR PROCESS IS EASY</vt:lpstr>
      <vt:lpstr>Dataset</vt:lpstr>
      <vt:lpstr>Approach</vt:lpstr>
      <vt:lpstr>Approach</vt:lpstr>
      <vt:lpstr>PowerPoint 演示文稿</vt:lpstr>
      <vt:lpstr>PowerPoint 演示文稿</vt:lpstr>
      <vt:lpstr>PowerPoint 演示文稿</vt:lpstr>
      <vt:lpstr>PowerPoint 演示文稿</vt:lpstr>
      <vt:lpstr>Network Design(TensorFlow)</vt:lpstr>
      <vt:lpstr>Predictions and Optimization </vt:lpstr>
      <vt:lpstr>Model(Keras)</vt:lpstr>
      <vt:lpstr>PowerPoint 演示文稿</vt:lpstr>
      <vt:lpstr>Cost Function: Cross Entropy </vt:lpstr>
      <vt:lpstr>Cost Function: Hinge</vt:lpstr>
      <vt:lpstr>Gradient estimation :ADAM </vt:lpstr>
      <vt:lpstr> Gradient estimation : Stochastic Gradient Descent </vt:lpstr>
      <vt:lpstr> Activation Function: SELU</vt:lpstr>
      <vt:lpstr> Activation Function: RELU</vt:lpstr>
      <vt:lpstr>Iteration:250</vt:lpstr>
      <vt:lpstr>Iteration:1250</vt:lpstr>
      <vt:lpstr>PowerPoint 演示文稿</vt:lpstr>
      <vt:lpstr>Result</vt:lpstr>
      <vt:lpstr>PowerPoint 演示文稿</vt:lpstr>
      <vt:lpstr>PowerPoint 演示文稿</vt:lpstr>
    </vt:vector>
  </TitlesOfParts>
  <Company/>
  <LinksUpToDate>false</LinksUpToDate>
  <SharedDoc>false</SharedDoc>
  <HyperlinksChanged>false</HyperlinksChanged>
  <AppVersion>15.0041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Animal Recognition System ——  Using Keras and TensorFlow</dc:title>
  <dc:creator>Zixuan Yu</dc:creator>
  <cp:lastModifiedBy>Zixuan Yu</cp:lastModifiedBy>
  <cp:revision>24</cp:revision>
  <dcterms:created xsi:type="dcterms:W3CDTF">2018-08-09T00:35:11Z</dcterms:created>
  <dcterms:modified xsi:type="dcterms:W3CDTF">2018-08-09T15:45:41Z</dcterms:modified>
</cp:coreProperties>
</file>